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"/>
  </p:handout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B08F2B9-E396-34B5-12EF-07F336C37A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9E4383-8C43-518F-21A7-C5392505B3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A95C9-0CB4-45A3-A424-F35FE1D6C5EE}" type="datetimeFigureOut">
              <a:rPr lang="es-BO" smtClean="0"/>
              <a:t>1/7/2024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FC2EF22-236E-A10C-D5CF-80B7EF3BD6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054E02-DCB3-A27E-A735-48556564D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A4BB4-7237-4202-BEE7-8A292EF4E29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7854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D659566-5CEB-86CA-04F0-3E61558E07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6D4339-D57F-C5AD-BDBE-D24DC0EEB6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" y="0"/>
            <a:ext cx="7480854" cy="6858000"/>
          </a:xfrm>
          <a:prstGeom prst="rect">
            <a:avLst/>
          </a:prstGeom>
          <a:effectLst>
            <a:outerShdw blurRad="546100" dist="38100" dir="2700000" algn="tl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28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8C960A-2244-2022-4608-51C29D16C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8BD372-883F-F1ED-99E1-6879134A8C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" y="0"/>
            <a:ext cx="7477540" cy="6854962"/>
          </a:xfrm>
          <a:prstGeom prst="rect">
            <a:avLst/>
          </a:prstGeom>
          <a:effectLst>
            <a:outerShdw blurRad="546100" dist="38100" dir="2700000" algn="tl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676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0ADEBE-27E4-0FAF-110D-387420427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FCCD17-CAF2-9EB8-91CB-EA9212CA87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" y="-1"/>
            <a:ext cx="7480853" cy="6857999"/>
          </a:xfrm>
          <a:prstGeom prst="rect">
            <a:avLst/>
          </a:prstGeom>
          <a:effectLst>
            <a:outerShdw blurRad="546100" dist="38100" dir="27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6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74D89EE-E58A-F32C-2584-C1BAAC7E9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B0D065-DBCE-CBD1-57F8-CFCB941298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" y="0"/>
            <a:ext cx="7480854" cy="6858000"/>
          </a:xfrm>
          <a:prstGeom prst="rect">
            <a:avLst/>
          </a:prstGeom>
          <a:effectLst>
            <a:outerShdw blurRad="546100" dist="38100" dir="27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3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448755F-E770-11FC-872C-5E4E868CF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E2819D-3810-61E6-9539-2CF9139B1C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" y="0"/>
            <a:ext cx="7480854" cy="6857999"/>
          </a:xfrm>
          <a:prstGeom prst="rect">
            <a:avLst/>
          </a:prstGeom>
          <a:effectLst>
            <a:outerShdw blurRad="546100" dist="38100" dir="27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499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FC0AC4-F820-3688-B303-5B348F587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217128-92DE-FE27-8FC7-6949B88BC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" y="0"/>
            <a:ext cx="7480854" cy="6858000"/>
          </a:xfrm>
          <a:prstGeom prst="rect">
            <a:avLst/>
          </a:prstGeom>
          <a:effectLst>
            <a:outerShdw blurRad="546100" dist="38100" dir="2700000" algn="ctr" rotWithShape="0">
              <a:srgbClr val="000000">
                <a:alpha val="7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51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2003D66-E300-5AB5-E5C7-24A2C986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D782E0-1852-0A88-DB9E-D1B80640F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C4E1F1-FBD8-7FE7-ABE5-97F2909844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F5AD-913D-49E3-8973-5984916BD065}" type="datetimeFigureOut">
              <a:rPr lang="es-BO" smtClean="0"/>
              <a:t>1/7/2024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79A051-C240-F0F0-AE7E-5E7919280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A83CCB-F766-BDB6-63BE-F4010512C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7FE33-A368-403E-ABFB-794D724F2F1F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9526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57" r:id="rId3"/>
    <p:sldLayoutId id="2147483656" r:id="rId4"/>
    <p:sldLayoutId id="214748366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56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82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7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47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934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367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0</Words>
  <Application>Microsoft Office PowerPoint</Application>
  <PresentationFormat>Panorámica</PresentationFormat>
  <Paragraphs>0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UB - Loida Inca Suzaño</dc:creator>
  <cp:lastModifiedBy>UB - Loida Inca Suzaño</cp:lastModifiedBy>
  <cp:revision>7</cp:revision>
  <dcterms:created xsi:type="dcterms:W3CDTF">2023-02-06T15:27:23Z</dcterms:created>
  <dcterms:modified xsi:type="dcterms:W3CDTF">2024-07-01T13:51:25Z</dcterms:modified>
</cp:coreProperties>
</file>