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8" r:id="rId4"/>
    <p:sldId id="257" r:id="rId5"/>
    <p:sldId id="258" r:id="rId6"/>
    <p:sldId id="259" r:id="rId7"/>
    <p:sldId id="309" r:id="rId8"/>
    <p:sldId id="260" r:id="rId9"/>
    <p:sldId id="261" r:id="rId10"/>
    <p:sldId id="312" r:id="rId11"/>
    <p:sldId id="262" r:id="rId12"/>
    <p:sldId id="311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221C"/>
    <a:srgbClr val="68665B"/>
    <a:srgbClr val="7C7768"/>
    <a:srgbClr val="8A1474"/>
    <a:srgbClr val="993300"/>
    <a:srgbClr val="BD3236"/>
    <a:srgbClr val="D2A000"/>
    <a:srgbClr val="7F00B8"/>
    <a:srgbClr val="7B5128"/>
    <a:srgbClr val="845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2CEE4C-B6A9-44AB-B7CA-A73AB2CF15BC}" type="doc">
      <dgm:prSet loTypeId="urn:microsoft.com/office/officeart/2005/8/layout/hierarchy3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B272BC1-A99A-45D5-98F6-AD4110D6E6F3}">
      <dgm:prSet phldrT="[Texto]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Templo</a:t>
          </a:r>
          <a:b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18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[el propósito de Dios]</a:t>
          </a:r>
          <a:endParaRPr lang="es-ES" sz="2400" b="1" dirty="0">
            <a:solidFill>
              <a:schemeClr val="accent5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F806D8-B6A5-43A0-8C3D-7D0940C7B00E}" type="parTrans" cxnId="{95B6C1B5-5571-418E-A57E-9F4394AD3EE9}">
      <dgm:prSet/>
      <dgm:spPr/>
      <dgm:t>
        <a:bodyPr/>
        <a:lstStyle/>
        <a:p>
          <a:endParaRPr lang="es-ES" sz="1800" b="1"/>
        </a:p>
      </dgm:t>
    </dgm:pt>
    <dgm:pt modelId="{F14ED81D-4161-47D6-B946-BAE1EC47B5FE}" type="sibTrans" cxnId="{95B6C1B5-5571-418E-A57E-9F4394AD3EE9}">
      <dgm:prSet/>
      <dgm:spPr/>
      <dgm:t>
        <a:bodyPr/>
        <a:lstStyle/>
        <a:p>
          <a:endParaRPr lang="es-ES" sz="1800" b="1"/>
        </a:p>
      </dgm:t>
    </dgm:pt>
    <dgm:pt modelId="{897E29BB-EA4F-4036-B130-D6D034328B97}">
      <dgm:prSet phldrT="[Texto]" custT="1"/>
      <dgm:spPr/>
      <dgm:t>
        <a:bodyPr/>
        <a:lstStyle/>
        <a:p>
          <a:r>
            <a:rPr lang="es-ES" sz="1800" b="1" dirty="0"/>
            <a:t>Ofrecía salvación para todos (Mr. 11:17a)</a:t>
          </a:r>
        </a:p>
      </dgm:t>
    </dgm:pt>
    <dgm:pt modelId="{EDFB8921-D554-4DA7-BF19-CD62C62C8FF4}" type="parTrans" cxnId="{813F6A40-0D4A-49AD-B410-596BEBB47EA1}">
      <dgm:prSet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D26ECA24-0239-4316-ADA4-D00C25656767}" type="sibTrans" cxnId="{813F6A40-0D4A-49AD-B410-596BEBB47EA1}">
      <dgm:prSet/>
      <dgm:spPr/>
      <dgm:t>
        <a:bodyPr/>
        <a:lstStyle/>
        <a:p>
          <a:endParaRPr lang="es-ES" sz="1800" b="1"/>
        </a:p>
      </dgm:t>
    </dgm:pt>
    <dgm:pt modelId="{6D3DC3F4-5DA7-4BB0-9A25-3EDB576A9852}">
      <dgm:prSet phldrT="[Texto]" custT="1"/>
      <dgm:spPr/>
      <dgm:t>
        <a:bodyPr/>
        <a:lstStyle/>
        <a:p>
          <a:r>
            <a:rPr lang="es-ES" sz="1800" b="1" dirty="0"/>
            <a:t>Pero estaba corrompido</a:t>
          </a:r>
          <a:br>
            <a:rPr lang="es-ES" sz="1800" b="1" dirty="0"/>
          </a:br>
          <a:r>
            <a:rPr lang="es-ES" sz="1800" b="1" dirty="0"/>
            <a:t>(Mr. 11:17b)</a:t>
          </a:r>
        </a:p>
      </dgm:t>
    </dgm:pt>
    <dgm:pt modelId="{D965566F-63A9-43CA-BCA1-EBE2A3432EDD}" type="parTrans" cxnId="{103428EE-3619-4D33-9D16-0AAA3AEA823F}">
      <dgm:prSet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2B207EE2-96F9-4E13-90A3-359F4FD25569}" type="sibTrans" cxnId="{103428EE-3619-4D33-9D16-0AAA3AEA823F}">
      <dgm:prSet/>
      <dgm:spPr/>
      <dgm:t>
        <a:bodyPr/>
        <a:lstStyle/>
        <a:p>
          <a:endParaRPr lang="es-ES" sz="1800" b="1"/>
        </a:p>
      </dgm:t>
    </dgm:pt>
    <dgm:pt modelId="{62F3D26D-DE46-47DF-8508-B4AFCD4F803D}">
      <dgm:prSet phldrT="[Texto]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higuera </a:t>
          </a:r>
          <a:r>
            <a:rPr lang="es-ES" sz="1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[actuación de Israel]</a:t>
          </a:r>
          <a:endParaRPr lang="es-ES" sz="2400" b="1" dirty="0">
            <a:solidFill>
              <a:schemeClr val="accent6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4ECD07-39AC-4F9B-9A96-9EDDF68C446A}" type="parTrans" cxnId="{04BA2B49-E1D9-45C9-AFC0-0DAFBC3B6B41}">
      <dgm:prSet/>
      <dgm:spPr/>
      <dgm:t>
        <a:bodyPr/>
        <a:lstStyle/>
        <a:p>
          <a:endParaRPr lang="es-ES" sz="1800" b="1"/>
        </a:p>
      </dgm:t>
    </dgm:pt>
    <dgm:pt modelId="{97A4D2ED-4036-4534-AD16-8B4387774B92}" type="sibTrans" cxnId="{04BA2B49-E1D9-45C9-AFC0-0DAFBC3B6B41}">
      <dgm:prSet/>
      <dgm:spPr/>
      <dgm:t>
        <a:bodyPr/>
        <a:lstStyle/>
        <a:p>
          <a:endParaRPr lang="es-ES" sz="1800" b="1"/>
        </a:p>
      </dgm:t>
    </dgm:pt>
    <dgm:pt modelId="{53123B4B-5F3D-4AA5-A4B1-B496F0A98850}">
      <dgm:prSet phldrT="[Texto]" custT="1"/>
      <dgm:spPr/>
      <dgm:t>
        <a:bodyPr/>
        <a:lstStyle/>
        <a:p>
          <a:r>
            <a:rPr lang="es-ES" sz="1800" b="1" dirty="0"/>
            <a:t>Sus hojas atraían</a:t>
          </a:r>
          <a:br>
            <a:rPr lang="es-ES" sz="1800" b="1" dirty="0"/>
          </a:br>
          <a:r>
            <a:rPr lang="es-ES" sz="1800" b="1" dirty="0"/>
            <a:t>(Mr. 11:13a)</a:t>
          </a:r>
        </a:p>
      </dgm:t>
    </dgm:pt>
    <dgm:pt modelId="{2C9E8246-1D3A-4203-80FF-935F17273947}" type="parTrans" cxnId="{DF379E1E-007E-40B8-A411-C52628C5F4A0}">
      <dgm:prSet/>
      <dgm:spPr/>
      <dgm:t>
        <a:bodyPr/>
        <a:lstStyle/>
        <a:p>
          <a:endParaRPr lang="es-ES" sz="1800" b="1"/>
        </a:p>
      </dgm:t>
    </dgm:pt>
    <dgm:pt modelId="{421A76D7-0939-4B08-BF76-EC7F79ADE7CD}" type="sibTrans" cxnId="{DF379E1E-007E-40B8-A411-C52628C5F4A0}">
      <dgm:prSet/>
      <dgm:spPr/>
      <dgm:t>
        <a:bodyPr/>
        <a:lstStyle/>
        <a:p>
          <a:endParaRPr lang="es-ES" sz="1800" b="1"/>
        </a:p>
      </dgm:t>
    </dgm:pt>
    <dgm:pt modelId="{C00A2806-3553-40F9-AF0F-C73B10415C57}">
      <dgm:prSet phldrT="[Texto]" custT="1"/>
      <dgm:spPr/>
      <dgm:t>
        <a:bodyPr/>
        <a:lstStyle/>
        <a:p>
          <a:r>
            <a:rPr lang="es-ES" sz="1800" b="1" dirty="0"/>
            <a:t>Pero no servía como alimento (Mr. 11:13b)</a:t>
          </a:r>
        </a:p>
      </dgm:t>
    </dgm:pt>
    <dgm:pt modelId="{B01D264F-EF27-478B-87A4-ED70E8E32893}" type="parTrans" cxnId="{06C17546-0F5E-44F9-AC29-0DD76B49D018}">
      <dgm:prSet/>
      <dgm:spPr/>
      <dgm:t>
        <a:bodyPr/>
        <a:lstStyle/>
        <a:p>
          <a:endParaRPr lang="es-ES" sz="1800" b="1"/>
        </a:p>
      </dgm:t>
    </dgm:pt>
    <dgm:pt modelId="{23CAE255-217A-4A9A-862C-D32EC4D85C71}" type="sibTrans" cxnId="{06C17546-0F5E-44F9-AC29-0DD76B49D018}">
      <dgm:prSet/>
      <dgm:spPr/>
      <dgm:t>
        <a:bodyPr/>
        <a:lstStyle/>
        <a:p>
          <a:endParaRPr lang="es-ES" sz="1800" b="1"/>
        </a:p>
      </dgm:t>
    </dgm:pt>
    <dgm:pt modelId="{E3086F87-4DC3-4BE7-9306-CA6BF0CB9D4E}">
      <dgm:prSet phldrT="[Texto]" custT="1"/>
      <dgm:spPr/>
      <dgm:t>
        <a:bodyPr/>
        <a:lstStyle/>
        <a:p>
          <a:r>
            <a:rPr lang="es-ES" sz="1800" b="1" dirty="0"/>
            <a:t>Fue restaurado por Jesús</a:t>
          </a:r>
          <a:br>
            <a:rPr lang="es-ES" sz="1800" b="1" dirty="0"/>
          </a:br>
          <a:r>
            <a:rPr lang="es-ES" sz="1800" b="1" dirty="0"/>
            <a:t>(Mr. 11:15-16)</a:t>
          </a:r>
        </a:p>
      </dgm:t>
    </dgm:pt>
    <dgm:pt modelId="{466EA078-1F2A-45CC-A8A9-8584D108F058}" type="parTrans" cxnId="{D7D299BF-B94D-4270-972C-C5AB7330D818}">
      <dgm:prSet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412B23C2-0ACB-4E4B-8382-487E8A3DEC9C}" type="sibTrans" cxnId="{D7D299BF-B94D-4270-972C-C5AB7330D818}">
      <dgm:prSet/>
      <dgm:spPr/>
      <dgm:t>
        <a:bodyPr/>
        <a:lstStyle/>
        <a:p>
          <a:endParaRPr lang="es-ES" sz="1800" b="1"/>
        </a:p>
      </dgm:t>
    </dgm:pt>
    <dgm:pt modelId="{9075BEC9-4583-46FB-9060-25E445B0C601}">
      <dgm:prSet phldrT="[Texto]" custT="1"/>
      <dgm:spPr/>
      <dgm:t>
        <a:bodyPr/>
        <a:lstStyle/>
        <a:p>
          <a:r>
            <a:rPr lang="es-ES" sz="1800" b="1" dirty="0"/>
            <a:t>Fue desechada por Jesús</a:t>
          </a:r>
          <a:br>
            <a:rPr lang="es-ES" sz="1800" b="1" dirty="0"/>
          </a:br>
          <a:r>
            <a:rPr lang="es-ES" sz="1800" b="1" dirty="0"/>
            <a:t>(Mr. 11:20)</a:t>
          </a:r>
        </a:p>
      </dgm:t>
    </dgm:pt>
    <dgm:pt modelId="{58A3827C-C510-4F0E-B196-61F1AA00F60B}" type="parTrans" cxnId="{B916DA8F-E648-48A8-9DCF-1AFAA3744B1E}">
      <dgm:prSet/>
      <dgm:spPr/>
      <dgm:t>
        <a:bodyPr/>
        <a:lstStyle/>
        <a:p>
          <a:endParaRPr lang="es-ES" sz="1800" b="1"/>
        </a:p>
      </dgm:t>
    </dgm:pt>
    <dgm:pt modelId="{D1F3F0EA-6F53-41EE-A7DA-6A1D44CCF3A6}" type="sibTrans" cxnId="{B916DA8F-E648-48A8-9DCF-1AFAA3744B1E}">
      <dgm:prSet/>
      <dgm:spPr/>
      <dgm:t>
        <a:bodyPr/>
        <a:lstStyle/>
        <a:p>
          <a:endParaRPr lang="es-ES" sz="1800" b="1"/>
        </a:p>
      </dgm:t>
    </dgm:pt>
    <dgm:pt modelId="{13A4DDE8-354B-4B6E-904A-B41D689901FD}" type="pres">
      <dgm:prSet presAssocID="{ED2CEE4C-B6A9-44AB-B7CA-A73AB2CF15B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C955EA6-2C36-4467-AF59-611170A6611D}" type="pres">
      <dgm:prSet presAssocID="{EB272BC1-A99A-45D5-98F6-AD4110D6E6F3}" presName="root" presStyleCnt="0"/>
      <dgm:spPr/>
    </dgm:pt>
    <dgm:pt modelId="{7335BCBD-EFEC-42FC-9C9B-DC0EE2F1FFC7}" type="pres">
      <dgm:prSet presAssocID="{EB272BC1-A99A-45D5-98F6-AD4110D6E6F3}" presName="rootComposite" presStyleCnt="0"/>
      <dgm:spPr/>
    </dgm:pt>
    <dgm:pt modelId="{D4DEABB7-3DFD-4043-9BDC-2327A0EA9A6B}" type="pres">
      <dgm:prSet presAssocID="{EB272BC1-A99A-45D5-98F6-AD4110D6E6F3}" presName="rootText" presStyleLbl="node1" presStyleIdx="0" presStyleCnt="2" custScaleX="211855" custScaleY="169430" custLinFactNeighborX="-11760"/>
      <dgm:spPr/>
    </dgm:pt>
    <dgm:pt modelId="{0A7CDC3F-A008-4340-AD6D-A6CF4A7FE5BC}" type="pres">
      <dgm:prSet presAssocID="{EB272BC1-A99A-45D5-98F6-AD4110D6E6F3}" presName="rootConnector" presStyleLbl="node1" presStyleIdx="0" presStyleCnt="2"/>
      <dgm:spPr/>
    </dgm:pt>
    <dgm:pt modelId="{89EFC19F-9130-4D60-91A2-1282B25C852A}" type="pres">
      <dgm:prSet presAssocID="{EB272BC1-A99A-45D5-98F6-AD4110D6E6F3}" presName="childShape" presStyleCnt="0"/>
      <dgm:spPr/>
    </dgm:pt>
    <dgm:pt modelId="{940BC8ED-3F64-4E5A-A442-D85427FA9CBC}" type="pres">
      <dgm:prSet presAssocID="{EDFB8921-D554-4DA7-BF19-CD62C62C8FF4}" presName="Name13" presStyleLbl="parChTrans1D2" presStyleIdx="0" presStyleCnt="6"/>
      <dgm:spPr/>
    </dgm:pt>
    <dgm:pt modelId="{E1001CF0-B08F-4F55-A361-3126C0178089}" type="pres">
      <dgm:prSet presAssocID="{897E29BB-EA4F-4036-B130-D6D034328B97}" presName="childText" presStyleLbl="bgAcc1" presStyleIdx="0" presStyleCnt="6" custScaleX="313825" custLinFactNeighborX="-14700">
        <dgm:presLayoutVars>
          <dgm:bulletEnabled val="1"/>
        </dgm:presLayoutVars>
      </dgm:prSet>
      <dgm:spPr/>
    </dgm:pt>
    <dgm:pt modelId="{21279E55-BC8D-4664-9FD1-275BAFC6E806}" type="pres">
      <dgm:prSet presAssocID="{D965566F-63A9-43CA-BCA1-EBE2A3432EDD}" presName="Name13" presStyleLbl="parChTrans1D2" presStyleIdx="1" presStyleCnt="6"/>
      <dgm:spPr/>
    </dgm:pt>
    <dgm:pt modelId="{29FA6B8C-1ED8-4F04-8500-277C0A9650CF}" type="pres">
      <dgm:prSet presAssocID="{6D3DC3F4-5DA7-4BB0-9A25-3EDB576A9852}" presName="childText" presStyleLbl="bgAcc1" presStyleIdx="1" presStyleCnt="6" custScaleX="313825" custLinFactNeighborX="-14700">
        <dgm:presLayoutVars>
          <dgm:bulletEnabled val="1"/>
        </dgm:presLayoutVars>
      </dgm:prSet>
      <dgm:spPr/>
    </dgm:pt>
    <dgm:pt modelId="{8956D9C0-B8E6-4A37-A0DD-90FCC353CE36}" type="pres">
      <dgm:prSet presAssocID="{466EA078-1F2A-45CC-A8A9-8584D108F058}" presName="Name13" presStyleLbl="parChTrans1D2" presStyleIdx="2" presStyleCnt="6"/>
      <dgm:spPr/>
    </dgm:pt>
    <dgm:pt modelId="{787FDB1F-E85F-44AD-8A98-D6C4F12080D2}" type="pres">
      <dgm:prSet presAssocID="{E3086F87-4DC3-4BE7-9306-CA6BF0CB9D4E}" presName="childText" presStyleLbl="bgAcc1" presStyleIdx="2" presStyleCnt="6" custScaleX="313825" custLinFactNeighborX="-14700">
        <dgm:presLayoutVars>
          <dgm:bulletEnabled val="1"/>
        </dgm:presLayoutVars>
      </dgm:prSet>
      <dgm:spPr/>
    </dgm:pt>
    <dgm:pt modelId="{0012F27E-AFD4-414A-98EB-497E387ED7F0}" type="pres">
      <dgm:prSet presAssocID="{62F3D26D-DE46-47DF-8508-B4AFCD4F803D}" presName="root" presStyleCnt="0"/>
      <dgm:spPr/>
    </dgm:pt>
    <dgm:pt modelId="{46FD7706-8841-4F0E-BC10-00680A652DD4}" type="pres">
      <dgm:prSet presAssocID="{62F3D26D-DE46-47DF-8508-B4AFCD4F803D}" presName="rootComposite" presStyleCnt="0"/>
      <dgm:spPr/>
    </dgm:pt>
    <dgm:pt modelId="{AF60D99C-4362-4696-BED2-252D56DB3318}" type="pres">
      <dgm:prSet presAssocID="{62F3D26D-DE46-47DF-8508-B4AFCD4F803D}" presName="rootText" presStyleLbl="node1" presStyleIdx="1" presStyleCnt="2" custScaleX="211855" custScaleY="169430" custLinFactNeighborX="11760"/>
      <dgm:spPr/>
    </dgm:pt>
    <dgm:pt modelId="{59DF1FD7-719A-43ED-BC75-0AF5009E8973}" type="pres">
      <dgm:prSet presAssocID="{62F3D26D-DE46-47DF-8508-B4AFCD4F803D}" presName="rootConnector" presStyleLbl="node1" presStyleIdx="1" presStyleCnt="2"/>
      <dgm:spPr/>
    </dgm:pt>
    <dgm:pt modelId="{F15FC162-5F54-42D9-BE48-02CA36D64B09}" type="pres">
      <dgm:prSet presAssocID="{62F3D26D-DE46-47DF-8508-B4AFCD4F803D}" presName="childShape" presStyleCnt="0"/>
      <dgm:spPr/>
    </dgm:pt>
    <dgm:pt modelId="{B2503B03-E0B6-419F-9724-4D920ECAA398}" type="pres">
      <dgm:prSet presAssocID="{2C9E8246-1D3A-4203-80FF-935F17273947}" presName="Name13" presStyleLbl="parChTrans1D2" presStyleIdx="3" presStyleCnt="6"/>
      <dgm:spPr/>
    </dgm:pt>
    <dgm:pt modelId="{EF772686-4BAB-49BF-AD96-5918D17B745A}" type="pres">
      <dgm:prSet presAssocID="{53123B4B-5F3D-4AA5-A4B1-B496F0A98850}" presName="childText" presStyleLbl="bgAcc1" presStyleIdx="3" presStyleCnt="6" custScaleX="313825" custLinFactNeighborX="14700">
        <dgm:presLayoutVars>
          <dgm:bulletEnabled val="1"/>
        </dgm:presLayoutVars>
      </dgm:prSet>
      <dgm:spPr/>
    </dgm:pt>
    <dgm:pt modelId="{3B8C352F-2010-473C-8A5A-364F9179B16D}" type="pres">
      <dgm:prSet presAssocID="{B01D264F-EF27-478B-87A4-ED70E8E32893}" presName="Name13" presStyleLbl="parChTrans1D2" presStyleIdx="4" presStyleCnt="6"/>
      <dgm:spPr/>
    </dgm:pt>
    <dgm:pt modelId="{E0B94966-5E19-4F55-A36B-652B64C16972}" type="pres">
      <dgm:prSet presAssocID="{C00A2806-3553-40F9-AF0F-C73B10415C57}" presName="childText" presStyleLbl="bgAcc1" presStyleIdx="4" presStyleCnt="6" custScaleX="313825" custLinFactNeighborX="14700">
        <dgm:presLayoutVars>
          <dgm:bulletEnabled val="1"/>
        </dgm:presLayoutVars>
      </dgm:prSet>
      <dgm:spPr/>
    </dgm:pt>
    <dgm:pt modelId="{CD84C1CD-AB8A-4CE7-9BCE-E889B6F7A36D}" type="pres">
      <dgm:prSet presAssocID="{58A3827C-C510-4F0E-B196-61F1AA00F60B}" presName="Name13" presStyleLbl="parChTrans1D2" presStyleIdx="5" presStyleCnt="6"/>
      <dgm:spPr/>
    </dgm:pt>
    <dgm:pt modelId="{B4589109-481B-4FAF-B86B-ED69B8A3E845}" type="pres">
      <dgm:prSet presAssocID="{9075BEC9-4583-46FB-9060-25E445B0C601}" presName="childText" presStyleLbl="bgAcc1" presStyleIdx="5" presStyleCnt="6" custScaleX="313825" custLinFactNeighborX="14700">
        <dgm:presLayoutVars>
          <dgm:bulletEnabled val="1"/>
        </dgm:presLayoutVars>
      </dgm:prSet>
      <dgm:spPr/>
    </dgm:pt>
  </dgm:ptLst>
  <dgm:cxnLst>
    <dgm:cxn modelId="{6CB79703-79FC-4EC4-8A28-4153DF48F6FA}" type="presOf" srcId="{C00A2806-3553-40F9-AF0F-C73B10415C57}" destId="{E0B94966-5E19-4F55-A36B-652B64C16972}" srcOrd="0" destOrd="0" presId="urn:microsoft.com/office/officeart/2005/8/layout/hierarchy3"/>
    <dgm:cxn modelId="{7195A40D-A9D9-4C77-912F-4C6B9F34680A}" type="presOf" srcId="{EB272BC1-A99A-45D5-98F6-AD4110D6E6F3}" destId="{0A7CDC3F-A008-4340-AD6D-A6CF4A7FE5BC}" srcOrd="1" destOrd="0" presId="urn:microsoft.com/office/officeart/2005/8/layout/hierarchy3"/>
    <dgm:cxn modelId="{7A43F814-C26E-448E-A411-897E333513F7}" type="presOf" srcId="{B01D264F-EF27-478B-87A4-ED70E8E32893}" destId="{3B8C352F-2010-473C-8A5A-364F9179B16D}" srcOrd="0" destOrd="0" presId="urn:microsoft.com/office/officeart/2005/8/layout/hierarchy3"/>
    <dgm:cxn modelId="{DF379E1E-007E-40B8-A411-C52628C5F4A0}" srcId="{62F3D26D-DE46-47DF-8508-B4AFCD4F803D}" destId="{53123B4B-5F3D-4AA5-A4B1-B496F0A98850}" srcOrd="0" destOrd="0" parTransId="{2C9E8246-1D3A-4203-80FF-935F17273947}" sibTransId="{421A76D7-0939-4B08-BF76-EC7F79ADE7CD}"/>
    <dgm:cxn modelId="{813F6A40-0D4A-49AD-B410-596BEBB47EA1}" srcId="{EB272BC1-A99A-45D5-98F6-AD4110D6E6F3}" destId="{897E29BB-EA4F-4036-B130-D6D034328B97}" srcOrd="0" destOrd="0" parTransId="{EDFB8921-D554-4DA7-BF19-CD62C62C8FF4}" sibTransId="{D26ECA24-0239-4316-ADA4-D00C25656767}"/>
    <dgm:cxn modelId="{06C17546-0F5E-44F9-AC29-0DD76B49D018}" srcId="{62F3D26D-DE46-47DF-8508-B4AFCD4F803D}" destId="{C00A2806-3553-40F9-AF0F-C73B10415C57}" srcOrd="1" destOrd="0" parTransId="{B01D264F-EF27-478B-87A4-ED70E8E32893}" sibTransId="{23CAE255-217A-4A9A-862C-D32EC4D85C71}"/>
    <dgm:cxn modelId="{508B6348-F067-44BA-B8D7-1EF62CC364F1}" type="presOf" srcId="{897E29BB-EA4F-4036-B130-D6D034328B97}" destId="{E1001CF0-B08F-4F55-A361-3126C0178089}" srcOrd="0" destOrd="0" presId="urn:microsoft.com/office/officeart/2005/8/layout/hierarchy3"/>
    <dgm:cxn modelId="{04BA2B49-E1D9-45C9-AFC0-0DAFBC3B6B41}" srcId="{ED2CEE4C-B6A9-44AB-B7CA-A73AB2CF15BC}" destId="{62F3D26D-DE46-47DF-8508-B4AFCD4F803D}" srcOrd="1" destOrd="0" parTransId="{104ECD07-39AC-4F9B-9A96-9EDDF68C446A}" sibTransId="{97A4D2ED-4036-4534-AD16-8B4387774B92}"/>
    <dgm:cxn modelId="{F53D8350-CE9F-40E4-B6E7-5EB1FD7471F5}" type="presOf" srcId="{58A3827C-C510-4F0E-B196-61F1AA00F60B}" destId="{CD84C1CD-AB8A-4CE7-9BCE-E889B6F7A36D}" srcOrd="0" destOrd="0" presId="urn:microsoft.com/office/officeart/2005/8/layout/hierarchy3"/>
    <dgm:cxn modelId="{3DED1972-F04E-4FB4-9ED9-683B4CCB84DD}" type="presOf" srcId="{62F3D26D-DE46-47DF-8508-B4AFCD4F803D}" destId="{59DF1FD7-719A-43ED-BC75-0AF5009E8973}" srcOrd="1" destOrd="0" presId="urn:microsoft.com/office/officeart/2005/8/layout/hierarchy3"/>
    <dgm:cxn modelId="{8840C47C-5A00-41B3-BF2C-B4A49E8D818E}" type="presOf" srcId="{62F3D26D-DE46-47DF-8508-B4AFCD4F803D}" destId="{AF60D99C-4362-4696-BED2-252D56DB3318}" srcOrd="0" destOrd="0" presId="urn:microsoft.com/office/officeart/2005/8/layout/hierarchy3"/>
    <dgm:cxn modelId="{CB22047D-FF7F-4960-ACF0-1D2D72B37671}" type="presOf" srcId="{2C9E8246-1D3A-4203-80FF-935F17273947}" destId="{B2503B03-E0B6-419F-9724-4D920ECAA398}" srcOrd="0" destOrd="0" presId="urn:microsoft.com/office/officeart/2005/8/layout/hierarchy3"/>
    <dgm:cxn modelId="{B916DA8F-E648-48A8-9DCF-1AFAA3744B1E}" srcId="{62F3D26D-DE46-47DF-8508-B4AFCD4F803D}" destId="{9075BEC9-4583-46FB-9060-25E445B0C601}" srcOrd="2" destOrd="0" parTransId="{58A3827C-C510-4F0E-B196-61F1AA00F60B}" sibTransId="{D1F3F0EA-6F53-41EE-A7DA-6A1D44CCF3A6}"/>
    <dgm:cxn modelId="{563B2C97-2896-4FD3-A2CF-D6FCFB4F5E1D}" type="presOf" srcId="{466EA078-1F2A-45CC-A8A9-8584D108F058}" destId="{8956D9C0-B8E6-4A37-A0DD-90FCC353CE36}" srcOrd="0" destOrd="0" presId="urn:microsoft.com/office/officeart/2005/8/layout/hierarchy3"/>
    <dgm:cxn modelId="{58BC21A9-1080-4353-A416-BF461B9C9147}" type="presOf" srcId="{9075BEC9-4583-46FB-9060-25E445B0C601}" destId="{B4589109-481B-4FAF-B86B-ED69B8A3E845}" srcOrd="0" destOrd="0" presId="urn:microsoft.com/office/officeart/2005/8/layout/hierarchy3"/>
    <dgm:cxn modelId="{5702E1A9-F62A-46E7-BDCE-10E85A7A77E3}" type="presOf" srcId="{EDFB8921-D554-4DA7-BF19-CD62C62C8FF4}" destId="{940BC8ED-3F64-4E5A-A442-D85427FA9CBC}" srcOrd="0" destOrd="0" presId="urn:microsoft.com/office/officeart/2005/8/layout/hierarchy3"/>
    <dgm:cxn modelId="{2E4B06AF-4BB1-4319-9752-AE9E2193D7C7}" type="presOf" srcId="{53123B4B-5F3D-4AA5-A4B1-B496F0A98850}" destId="{EF772686-4BAB-49BF-AD96-5918D17B745A}" srcOrd="0" destOrd="0" presId="urn:microsoft.com/office/officeart/2005/8/layout/hierarchy3"/>
    <dgm:cxn modelId="{95B6C1B5-5571-418E-A57E-9F4394AD3EE9}" srcId="{ED2CEE4C-B6A9-44AB-B7CA-A73AB2CF15BC}" destId="{EB272BC1-A99A-45D5-98F6-AD4110D6E6F3}" srcOrd="0" destOrd="0" parTransId="{0EF806D8-B6A5-43A0-8C3D-7D0940C7B00E}" sibTransId="{F14ED81D-4161-47D6-B946-BAE1EC47B5FE}"/>
    <dgm:cxn modelId="{7B0465B8-11FD-4369-9CA3-FB4BF79C668C}" type="presOf" srcId="{EB272BC1-A99A-45D5-98F6-AD4110D6E6F3}" destId="{D4DEABB7-3DFD-4043-9BDC-2327A0EA9A6B}" srcOrd="0" destOrd="0" presId="urn:microsoft.com/office/officeart/2005/8/layout/hierarchy3"/>
    <dgm:cxn modelId="{A15905BD-2629-4899-8314-77C2C04B02EF}" type="presOf" srcId="{E3086F87-4DC3-4BE7-9306-CA6BF0CB9D4E}" destId="{787FDB1F-E85F-44AD-8A98-D6C4F12080D2}" srcOrd="0" destOrd="0" presId="urn:microsoft.com/office/officeart/2005/8/layout/hierarchy3"/>
    <dgm:cxn modelId="{D7D299BF-B94D-4270-972C-C5AB7330D818}" srcId="{EB272BC1-A99A-45D5-98F6-AD4110D6E6F3}" destId="{E3086F87-4DC3-4BE7-9306-CA6BF0CB9D4E}" srcOrd="2" destOrd="0" parTransId="{466EA078-1F2A-45CC-A8A9-8584D108F058}" sibTransId="{412B23C2-0ACB-4E4B-8382-487E8A3DEC9C}"/>
    <dgm:cxn modelId="{7B59C4D2-EBD7-4223-88C3-7B0FDEAF0851}" type="presOf" srcId="{ED2CEE4C-B6A9-44AB-B7CA-A73AB2CF15BC}" destId="{13A4DDE8-354B-4B6E-904A-B41D689901FD}" srcOrd="0" destOrd="0" presId="urn:microsoft.com/office/officeart/2005/8/layout/hierarchy3"/>
    <dgm:cxn modelId="{103428EE-3619-4D33-9D16-0AAA3AEA823F}" srcId="{EB272BC1-A99A-45D5-98F6-AD4110D6E6F3}" destId="{6D3DC3F4-5DA7-4BB0-9A25-3EDB576A9852}" srcOrd="1" destOrd="0" parTransId="{D965566F-63A9-43CA-BCA1-EBE2A3432EDD}" sibTransId="{2B207EE2-96F9-4E13-90A3-359F4FD25569}"/>
    <dgm:cxn modelId="{A98FFDF0-CE02-4A20-B36F-A8E6AC254358}" type="presOf" srcId="{6D3DC3F4-5DA7-4BB0-9A25-3EDB576A9852}" destId="{29FA6B8C-1ED8-4F04-8500-277C0A9650CF}" srcOrd="0" destOrd="0" presId="urn:microsoft.com/office/officeart/2005/8/layout/hierarchy3"/>
    <dgm:cxn modelId="{0E2807F5-62C0-4601-A831-03F1A99638DA}" type="presOf" srcId="{D965566F-63A9-43CA-BCA1-EBE2A3432EDD}" destId="{21279E55-BC8D-4664-9FD1-275BAFC6E806}" srcOrd="0" destOrd="0" presId="urn:microsoft.com/office/officeart/2005/8/layout/hierarchy3"/>
    <dgm:cxn modelId="{7E14B3EA-8311-4A80-B624-375B0A78F505}" type="presParOf" srcId="{13A4DDE8-354B-4B6E-904A-B41D689901FD}" destId="{AC955EA6-2C36-4467-AF59-611170A6611D}" srcOrd="0" destOrd="0" presId="urn:microsoft.com/office/officeart/2005/8/layout/hierarchy3"/>
    <dgm:cxn modelId="{4BBF796A-B3F2-4135-AEF2-B959D8514D0B}" type="presParOf" srcId="{AC955EA6-2C36-4467-AF59-611170A6611D}" destId="{7335BCBD-EFEC-42FC-9C9B-DC0EE2F1FFC7}" srcOrd="0" destOrd="0" presId="urn:microsoft.com/office/officeart/2005/8/layout/hierarchy3"/>
    <dgm:cxn modelId="{6BD06C9E-1152-4F6A-8F4F-7377D9F75B57}" type="presParOf" srcId="{7335BCBD-EFEC-42FC-9C9B-DC0EE2F1FFC7}" destId="{D4DEABB7-3DFD-4043-9BDC-2327A0EA9A6B}" srcOrd="0" destOrd="0" presId="urn:microsoft.com/office/officeart/2005/8/layout/hierarchy3"/>
    <dgm:cxn modelId="{19BB989E-4AC6-49EC-90DD-E8FE418B9C1B}" type="presParOf" srcId="{7335BCBD-EFEC-42FC-9C9B-DC0EE2F1FFC7}" destId="{0A7CDC3F-A008-4340-AD6D-A6CF4A7FE5BC}" srcOrd="1" destOrd="0" presId="urn:microsoft.com/office/officeart/2005/8/layout/hierarchy3"/>
    <dgm:cxn modelId="{86E11A1C-052C-4A23-9B05-04624C217A94}" type="presParOf" srcId="{AC955EA6-2C36-4467-AF59-611170A6611D}" destId="{89EFC19F-9130-4D60-91A2-1282B25C852A}" srcOrd="1" destOrd="0" presId="urn:microsoft.com/office/officeart/2005/8/layout/hierarchy3"/>
    <dgm:cxn modelId="{8AB3D855-FAB4-4DF4-B4DB-C79DAC6A05E0}" type="presParOf" srcId="{89EFC19F-9130-4D60-91A2-1282B25C852A}" destId="{940BC8ED-3F64-4E5A-A442-D85427FA9CBC}" srcOrd="0" destOrd="0" presId="urn:microsoft.com/office/officeart/2005/8/layout/hierarchy3"/>
    <dgm:cxn modelId="{3DDB9854-DF7F-4F33-B985-D78AC9E9A046}" type="presParOf" srcId="{89EFC19F-9130-4D60-91A2-1282B25C852A}" destId="{E1001CF0-B08F-4F55-A361-3126C0178089}" srcOrd="1" destOrd="0" presId="urn:microsoft.com/office/officeart/2005/8/layout/hierarchy3"/>
    <dgm:cxn modelId="{B3C78CF2-56E2-4061-88B1-5F2E93F76D7D}" type="presParOf" srcId="{89EFC19F-9130-4D60-91A2-1282B25C852A}" destId="{21279E55-BC8D-4664-9FD1-275BAFC6E806}" srcOrd="2" destOrd="0" presId="urn:microsoft.com/office/officeart/2005/8/layout/hierarchy3"/>
    <dgm:cxn modelId="{D6EB3C32-0F7E-41FF-8747-56DB048C53A8}" type="presParOf" srcId="{89EFC19F-9130-4D60-91A2-1282B25C852A}" destId="{29FA6B8C-1ED8-4F04-8500-277C0A9650CF}" srcOrd="3" destOrd="0" presId="urn:microsoft.com/office/officeart/2005/8/layout/hierarchy3"/>
    <dgm:cxn modelId="{579123C1-6B7E-4825-ABA5-81B5F3019878}" type="presParOf" srcId="{89EFC19F-9130-4D60-91A2-1282B25C852A}" destId="{8956D9C0-B8E6-4A37-A0DD-90FCC353CE36}" srcOrd="4" destOrd="0" presId="urn:microsoft.com/office/officeart/2005/8/layout/hierarchy3"/>
    <dgm:cxn modelId="{697ED8DE-F5A7-4523-BED9-A258587307D0}" type="presParOf" srcId="{89EFC19F-9130-4D60-91A2-1282B25C852A}" destId="{787FDB1F-E85F-44AD-8A98-D6C4F12080D2}" srcOrd="5" destOrd="0" presId="urn:microsoft.com/office/officeart/2005/8/layout/hierarchy3"/>
    <dgm:cxn modelId="{3F3770EA-5D6E-4385-B712-0FA5C3BE8655}" type="presParOf" srcId="{13A4DDE8-354B-4B6E-904A-B41D689901FD}" destId="{0012F27E-AFD4-414A-98EB-497E387ED7F0}" srcOrd="1" destOrd="0" presId="urn:microsoft.com/office/officeart/2005/8/layout/hierarchy3"/>
    <dgm:cxn modelId="{D191FD8E-A90D-471D-BAE2-5B7AF9A8D6F4}" type="presParOf" srcId="{0012F27E-AFD4-414A-98EB-497E387ED7F0}" destId="{46FD7706-8841-4F0E-BC10-00680A652DD4}" srcOrd="0" destOrd="0" presId="urn:microsoft.com/office/officeart/2005/8/layout/hierarchy3"/>
    <dgm:cxn modelId="{B04E7619-12B3-45DE-A179-8B0CE3678907}" type="presParOf" srcId="{46FD7706-8841-4F0E-BC10-00680A652DD4}" destId="{AF60D99C-4362-4696-BED2-252D56DB3318}" srcOrd="0" destOrd="0" presId="urn:microsoft.com/office/officeart/2005/8/layout/hierarchy3"/>
    <dgm:cxn modelId="{3B51C556-6DE4-4759-AA7B-C2ED1B8676C1}" type="presParOf" srcId="{46FD7706-8841-4F0E-BC10-00680A652DD4}" destId="{59DF1FD7-719A-43ED-BC75-0AF5009E8973}" srcOrd="1" destOrd="0" presId="urn:microsoft.com/office/officeart/2005/8/layout/hierarchy3"/>
    <dgm:cxn modelId="{80DD839F-F2AC-4EBD-9969-D1C3786A2103}" type="presParOf" srcId="{0012F27E-AFD4-414A-98EB-497E387ED7F0}" destId="{F15FC162-5F54-42D9-BE48-02CA36D64B09}" srcOrd="1" destOrd="0" presId="urn:microsoft.com/office/officeart/2005/8/layout/hierarchy3"/>
    <dgm:cxn modelId="{96D673A9-10D9-41DF-9CE5-B1790A2CD331}" type="presParOf" srcId="{F15FC162-5F54-42D9-BE48-02CA36D64B09}" destId="{B2503B03-E0B6-419F-9724-4D920ECAA398}" srcOrd="0" destOrd="0" presId="urn:microsoft.com/office/officeart/2005/8/layout/hierarchy3"/>
    <dgm:cxn modelId="{3EB90277-0F37-456D-A6A9-13876102E77C}" type="presParOf" srcId="{F15FC162-5F54-42D9-BE48-02CA36D64B09}" destId="{EF772686-4BAB-49BF-AD96-5918D17B745A}" srcOrd="1" destOrd="0" presId="urn:microsoft.com/office/officeart/2005/8/layout/hierarchy3"/>
    <dgm:cxn modelId="{38ACABF0-F0DD-4710-A1CC-BBBAF51A25BE}" type="presParOf" srcId="{F15FC162-5F54-42D9-BE48-02CA36D64B09}" destId="{3B8C352F-2010-473C-8A5A-364F9179B16D}" srcOrd="2" destOrd="0" presId="urn:microsoft.com/office/officeart/2005/8/layout/hierarchy3"/>
    <dgm:cxn modelId="{2D5DB3DD-6A7E-48BA-908F-54EBB103DE48}" type="presParOf" srcId="{F15FC162-5F54-42D9-BE48-02CA36D64B09}" destId="{E0B94966-5E19-4F55-A36B-652B64C16972}" srcOrd="3" destOrd="0" presId="urn:microsoft.com/office/officeart/2005/8/layout/hierarchy3"/>
    <dgm:cxn modelId="{82AADE4C-2215-4E78-B45A-702EBEED4EEB}" type="presParOf" srcId="{F15FC162-5F54-42D9-BE48-02CA36D64B09}" destId="{CD84C1CD-AB8A-4CE7-9BCE-E889B6F7A36D}" srcOrd="4" destOrd="0" presId="urn:microsoft.com/office/officeart/2005/8/layout/hierarchy3"/>
    <dgm:cxn modelId="{33C77357-8237-461F-A20A-98F86605C095}" type="presParOf" srcId="{F15FC162-5F54-42D9-BE48-02CA36D64B09}" destId="{B4589109-481B-4FAF-B86B-ED69B8A3E84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07DC74-2CC9-4920-BC1E-75C25586EE20}" type="doc">
      <dgm:prSet loTypeId="urn:microsoft.com/office/officeart/2005/8/layout/matrix1" loCatId="matrix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4C0CE22-4FB0-4026-9C70-581B1593694E}">
      <dgm:prSet phldrT="[Texto]"/>
      <dgm:spPr>
        <a:solidFill>
          <a:srgbClr val="00B0F0"/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/>
            <a:t> </a:t>
          </a:r>
        </a:p>
      </dgm:t>
    </dgm:pt>
    <dgm:pt modelId="{182C21CB-247C-4571-BB7B-67957858B0BB}" type="parTrans" cxnId="{9726A774-AC9B-43D9-AB9E-B57903D6978B}">
      <dgm:prSet/>
      <dgm:spPr/>
      <dgm:t>
        <a:bodyPr/>
        <a:lstStyle/>
        <a:p>
          <a:endParaRPr lang="es-ES"/>
        </a:p>
      </dgm:t>
    </dgm:pt>
    <dgm:pt modelId="{3CFE00C2-7ABF-4A22-8C11-E76E3F68F59F}" type="sibTrans" cxnId="{9726A774-AC9B-43D9-AB9E-B57903D6978B}">
      <dgm:prSet/>
      <dgm:spPr/>
      <dgm:t>
        <a:bodyPr/>
        <a:lstStyle/>
        <a:p>
          <a:endParaRPr lang="es-ES"/>
        </a:p>
      </dgm:t>
    </dgm:pt>
    <dgm:pt modelId="{BAF5BA98-F599-4793-9848-EF0A91F80D11}">
      <dgm:prSet phldrT="[Texto]"/>
      <dgm:spPr>
        <a:blipFill dpi="0" rotWithShape="0">
          <a:blip xmlns:r="http://schemas.openxmlformats.org/officeDocument/2006/relationships" r:embed="rId1"/>
          <a:srcRect/>
          <a:stretch>
            <a:fillRect t="-14178" b="-14178"/>
          </a:stretch>
        </a:blip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dirty="0"/>
            <a:t> </a:t>
          </a:r>
        </a:p>
      </dgm:t>
    </dgm:pt>
    <dgm:pt modelId="{AF652441-D6EE-4816-91C7-2DBC447E148C}" type="parTrans" cxnId="{414E672E-B81B-45FE-BDD7-89F0402B9644}">
      <dgm:prSet/>
      <dgm:spPr/>
      <dgm:t>
        <a:bodyPr/>
        <a:lstStyle/>
        <a:p>
          <a:endParaRPr lang="es-ES"/>
        </a:p>
      </dgm:t>
    </dgm:pt>
    <dgm:pt modelId="{5AE92DBB-28D0-401A-9DD8-2920A7370201}" type="sibTrans" cxnId="{414E672E-B81B-45FE-BDD7-89F0402B9644}">
      <dgm:prSet/>
      <dgm:spPr/>
      <dgm:t>
        <a:bodyPr/>
        <a:lstStyle/>
        <a:p>
          <a:endParaRPr lang="es-ES"/>
        </a:p>
      </dgm:t>
    </dgm:pt>
    <dgm:pt modelId="{5B45A13B-2910-4F2C-90A7-EF9AFEFFDC18}">
      <dgm:prSet phldrT="[Texto]"/>
      <dgm:spPr>
        <a:blipFill dpi="0" rotWithShape="0">
          <a:blip xmlns:r="http://schemas.openxmlformats.org/officeDocument/2006/relationships" r:embed="rId2"/>
          <a:srcRect/>
          <a:stretch>
            <a:fillRect t="-14178" b="-14178"/>
          </a:stretch>
        </a:blip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dirty="0"/>
            <a:t> </a:t>
          </a:r>
        </a:p>
      </dgm:t>
    </dgm:pt>
    <dgm:pt modelId="{6DE4C05E-007F-4737-86E6-D3326936A6F7}" type="parTrans" cxnId="{A794D2F4-7FB7-48FC-AD5D-6E5CB9705773}">
      <dgm:prSet/>
      <dgm:spPr/>
      <dgm:t>
        <a:bodyPr/>
        <a:lstStyle/>
        <a:p>
          <a:endParaRPr lang="es-ES"/>
        </a:p>
      </dgm:t>
    </dgm:pt>
    <dgm:pt modelId="{0C25BE39-26E1-45EC-ABDD-C5135CB4C68D}" type="sibTrans" cxnId="{A794D2F4-7FB7-48FC-AD5D-6E5CB9705773}">
      <dgm:prSet/>
      <dgm:spPr/>
      <dgm:t>
        <a:bodyPr/>
        <a:lstStyle/>
        <a:p>
          <a:endParaRPr lang="es-ES"/>
        </a:p>
      </dgm:t>
    </dgm:pt>
    <dgm:pt modelId="{96886928-C604-4828-8A1A-63D385B52045}">
      <dgm:prSet phldrT="[Texto]"/>
      <dgm:spPr>
        <a:blipFill dpi="0" rotWithShape="0">
          <a:blip xmlns:r="http://schemas.openxmlformats.org/officeDocument/2006/relationships" r:embed="rId3"/>
          <a:srcRect/>
          <a:stretch>
            <a:fillRect t="-9192" b="-27722"/>
          </a:stretch>
        </a:blip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dirty="0"/>
            <a:t> </a:t>
          </a:r>
        </a:p>
      </dgm:t>
    </dgm:pt>
    <dgm:pt modelId="{E1057A1A-589C-4B85-919E-BABFB28E580E}" type="parTrans" cxnId="{9619EEBF-EB4B-418E-A57B-EE42058A28BF}">
      <dgm:prSet/>
      <dgm:spPr/>
      <dgm:t>
        <a:bodyPr/>
        <a:lstStyle/>
        <a:p>
          <a:endParaRPr lang="es-ES"/>
        </a:p>
      </dgm:t>
    </dgm:pt>
    <dgm:pt modelId="{D9ACAF6A-E1B9-46F9-A795-8D5941071557}" type="sibTrans" cxnId="{9619EEBF-EB4B-418E-A57B-EE42058A28BF}">
      <dgm:prSet/>
      <dgm:spPr/>
      <dgm:t>
        <a:bodyPr/>
        <a:lstStyle/>
        <a:p>
          <a:endParaRPr lang="es-ES"/>
        </a:p>
      </dgm:t>
    </dgm:pt>
    <dgm:pt modelId="{BC2B7CC5-0A2E-4B6B-91E2-83EEE2FE8124}">
      <dgm:prSet phldrT="[Texto]"/>
      <dgm:spPr>
        <a:blipFill dpi="0" rotWithShape="0">
          <a:blip xmlns:r="http://schemas.openxmlformats.org/officeDocument/2006/relationships" r:embed="rId4"/>
          <a:srcRect/>
          <a:stretch>
            <a:fillRect t="-14235" b="-14235"/>
          </a:stretch>
        </a:blip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dirty="0"/>
            <a:t> </a:t>
          </a:r>
        </a:p>
      </dgm:t>
    </dgm:pt>
    <dgm:pt modelId="{4F0D4069-7871-4BEF-B66A-ED9B8D08A38B}" type="parTrans" cxnId="{CADE03A4-5FA8-4BFF-A32F-BA3AD11F150A}">
      <dgm:prSet/>
      <dgm:spPr/>
      <dgm:t>
        <a:bodyPr/>
        <a:lstStyle/>
        <a:p>
          <a:endParaRPr lang="es-ES"/>
        </a:p>
      </dgm:t>
    </dgm:pt>
    <dgm:pt modelId="{F98322F3-8A76-4BED-A43E-29F5C7B078C6}" type="sibTrans" cxnId="{CADE03A4-5FA8-4BFF-A32F-BA3AD11F150A}">
      <dgm:prSet/>
      <dgm:spPr/>
      <dgm:t>
        <a:bodyPr/>
        <a:lstStyle/>
        <a:p>
          <a:endParaRPr lang="es-ES"/>
        </a:p>
      </dgm:t>
    </dgm:pt>
    <dgm:pt modelId="{5C10CC56-04FE-4EF0-BFCF-CC713F1C2CD8}" type="pres">
      <dgm:prSet presAssocID="{9707DC74-2CC9-4920-BC1E-75C25586EE2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C67B1DE-D122-4DF0-BE5D-7DDC2350AECD}" type="pres">
      <dgm:prSet presAssocID="{9707DC74-2CC9-4920-BC1E-75C25586EE20}" presName="matrix" presStyleCnt="0"/>
      <dgm:spPr/>
    </dgm:pt>
    <dgm:pt modelId="{48F0D14E-CA98-4716-B498-451BBB58EDCE}" type="pres">
      <dgm:prSet presAssocID="{9707DC74-2CC9-4920-BC1E-75C25586EE20}" presName="tile1" presStyleLbl="node1" presStyleIdx="0" presStyleCnt="4"/>
      <dgm:spPr/>
    </dgm:pt>
    <dgm:pt modelId="{B5F36A2A-CFFF-4EF6-ADDF-6ADE45678F1D}" type="pres">
      <dgm:prSet presAssocID="{9707DC74-2CC9-4920-BC1E-75C25586EE2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8936697-1D4E-4249-8E48-D1F3DFA7EAF8}" type="pres">
      <dgm:prSet presAssocID="{9707DC74-2CC9-4920-BC1E-75C25586EE20}" presName="tile2" presStyleLbl="node1" presStyleIdx="1" presStyleCnt="4"/>
      <dgm:spPr/>
    </dgm:pt>
    <dgm:pt modelId="{4ED10D8A-5B01-4708-A815-D91AE8C04AC4}" type="pres">
      <dgm:prSet presAssocID="{9707DC74-2CC9-4920-BC1E-75C25586EE2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6E8F491-23DB-4FB2-B5BC-718952E82301}" type="pres">
      <dgm:prSet presAssocID="{9707DC74-2CC9-4920-BC1E-75C25586EE20}" presName="tile3" presStyleLbl="node1" presStyleIdx="2" presStyleCnt="4"/>
      <dgm:spPr/>
    </dgm:pt>
    <dgm:pt modelId="{88A8CECE-9434-4266-9207-3699975EE2CE}" type="pres">
      <dgm:prSet presAssocID="{9707DC74-2CC9-4920-BC1E-75C25586EE2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A1EFF40-0C0B-4A6B-A2BD-4069FBBF7C80}" type="pres">
      <dgm:prSet presAssocID="{9707DC74-2CC9-4920-BC1E-75C25586EE20}" presName="tile4" presStyleLbl="node1" presStyleIdx="3" presStyleCnt="4"/>
      <dgm:spPr/>
    </dgm:pt>
    <dgm:pt modelId="{E7FC03A0-16B3-4657-A85E-6089285A2C84}" type="pres">
      <dgm:prSet presAssocID="{9707DC74-2CC9-4920-BC1E-75C25586EE2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C458C27A-9AB3-46B6-AE27-FB61EC98067D}" type="pres">
      <dgm:prSet presAssocID="{9707DC74-2CC9-4920-BC1E-75C25586EE20}" presName="centerTile" presStyleLbl="fgShp" presStyleIdx="0" presStyleCnt="1" custScaleX="40885" custScaleY="13985">
        <dgm:presLayoutVars>
          <dgm:chMax val="0"/>
          <dgm:chPref val="0"/>
        </dgm:presLayoutVars>
      </dgm:prSet>
      <dgm:spPr/>
    </dgm:pt>
  </dgm:ptLst>
  <dgm:cxnLst>
    <dgm:cxn modelId="{C8069C04-19A2-4A9C-8055-A375BA078AD8}" type="presOf" srcId="{BAF5BA98-F599-4793-9848-EF0A91F80D11}" destId="{B5F36A2A-CFFF-4EF6-ADDF-6ADE45678F1D}" srcOrd="1" destOrd="0" presId="urn:microsoft.com/office/officeart/2005/8/layout/matrix1"/>
    <dgm:cxn modelId="{BDD5D00B-BF77-4B20-89E8-DB5E8E1E414D}" type="presOf" srcId="{5B45A13B-2910-4F2C-90A7-EF9AFEFFDC18}" destId="{B8936697-1D4E-4249-8E48-D1F3DFA7EAF8}" srcOrd="0" destOrd="0" presId="urn:microsoft.com/office/officeart/2005/8/layout/matrix1"/>
    <dgm:cxn modelId="{E65C9416-F7A3-40F7-8F12-EDB50A2729A0}" type="presOf" srcId="{BC2B7CC5-0A2E-4B6B-91E2-83EEE2FE8124}" destId="{CA1EFF40-0C0B-4A6B-A2BD-4069FBBF7C80}" srcOrd="0" destOrd="0" presId="urn:microsoft.com/office/officeart/2005/8/layout/matrix1"/>
    <dgm:cxn modelId="{AEDEE619-6AD5-46B0-99B9-8219B17B0E9A}" type="presOf" srcId="{44C0CE22-4FB0-4026-9C70-581B1593694E}" destId="{C458C27A-9AB3-46B6-AE27-FB61EC98067D}" srcOrd="0" destOrd="0" presId="urn:microsoft.com/office/officeart/2005/8/layout/matrix1"/>
    <dgm:cxn modelId="{414E672E-B81B-45FE-BDD7-89F0402B9644}" srcId="{44C0CE22-4FB0-4026-9C70-581B1593694E}" destId="{BAF5BA98-F599-4793-9848-EF0A91F80D11}" srcOrd="0" destOrd="0" parTransId="{AF652441-D6EE-4816-91C7-2DBC447E148C}" sibTransId="{5AE92DBB-28D0-401A-9DD8-2920A7370201}"/>
    <dgm:cxn modelId="{06C94B2E-9CBC-4D16-A303-453F0FE00EF0}" type="presOf" srcId="{96886928-C604-4828-8A1A-63D385B52045}" destId="{88A8CECE-9434-4266-9207-3699975EE2CE}" srcOrd="1" destOrd="0" presId="urn:microsoft.com/office/officeart/2005/8/layout/matrix1"/>
    <dgm:cxn modelId="{DF24DD3F-9A0F-44D0-90DA-955D73148DC0}" type="presOf" srcId="{BAF5BA98-F599-4793-9848-EF0A91F80D11}" destId="{48F0D14E-CA98-4716-B498-451BBB58EDCE}" srcOrd="0" destOrd="0" presId="urn:microsoft.com/office/officeart/2005/8/layout/matrix1"/>
    <dgm:cxn modelId="{5B18016E-C974-4D22-B5E4-573D5129D631}" type="presOf" srcId="{BC2B7CC5-0A2E-4B6B-91E2-83EEE2FE8124}" destId="{E7FC03A0-16B3-4657-A85E-6089285A2C84}" srcOrd="1" destOrd="0" presId="urn:microsoft.com/office/officeart/2005/8/layout/matrix1"/>
    <dgm:cxn modelId="{17D0804F-D395-4F6D-B5C7-2104646046C9}" type="presOf" srcId="{9707DC74-2CC9-4920-BC1E-75C25586EE20}" destId="{5C10CC56-04FE-4EF0-BFCF-CC713F1C2CD8}" srcOrd="0" destOrd="0" presId="urn:microsoft.com/office/officeart/2005/8/layout/matrix1"/>
    <dgm:cxn modelId="{9726A774-AC9B-43D9-AB9E-B57903D6978B}" srcId="{9707DC74-2CC9-4920-BC1E-75C25586EE20}" destId="{44C0CE22-4FB0-4026-9C70-581B1593694E}" srcOrd="0" destOrd="0" parTransId="{182C21CB-247C-4571-BB7B-67957858B0BB}" sibTransId="{3CFE00C2-7ABF-4A22-8C11-E76E3F68F59F}"/>
    <dgm:cxn modelId="{CADE03A4-5FA8-4BFF-A32F-BA3AD11F150A}" srcId="{44C0CE22-4FB0-4026-9C70-581B1593694E}" destId="{BC2B7CC5-0A2E-4B6B-91E2-83EEE2FE8124}" srcOrd="3" destOrd="0" parTransId="{4F0D4069-7871-4BEF-B66A-ED9B8D08A38B}" sibTransId="{F98322F3-8A76-4BED-A43E-29F5C7B078C6}"/>
    <dgm:cxn modelId="{609D96B8-FF50-456D-8BD3-4D2CD0EA2AD5}" type="presOf" srcId="{96886928-C604-4828-8A1A-63D385B52045}" destId="{76E8F491-23DB-4FB2-B5BC-718952E82301}" srcOrd="0" destOrd="0" presId="urn:microsoft.com/office/officeart/2005/8/layout/matrix1"/>
    <dgm:cxn modelId="{9619EEBF-EB4B-418E-A57B-EE42058A28BF}" srcId="{44C0CE22-4FB0-4026-9C70-581B1593694E}" destId="{96886928-C604-4828-8A1A-63D385B52045}" srcOrd="2" destOrd="0" parTransId="{E1057A1A-589C-4B85-919E-BABFB28E580E}" sibTransId="{D9ACAF6A-E1B9-46F9-A795-8D5941071557}"/>
    <dgm:cxn modelId="{7997FACE-FD55-469C-B48C-6149254F0BA6}" type="presOf" srcId="{5B45A13B-2910-4F2C-90A7-EF9AFEFFDC18}" destId="{4ED10D8A-5B01-4708-A815-D91AE8C04AC4}" srcOrd="1" destOrd="0" presId="urn:microsoft.com/office/officeart/2005/8/layout/matrix1"/>
    <dgm:cxn modelId="{A794D2F4-7FB7-48FC-AD5D-6E5CB9705773}" srcId="{44C0CE22-4FB0-4026-9C70-581B1593694E}" destId="{5B45A13B-2910-4F2C-90A7-EF9AFEFFDC18}" srcOrd="1" destOrd="0" parTransId="{6DE4C05E-007F-4737-86E6-D3326936A6F7}" sibTransId="{0C25BE39-26E1-45EC-ABDD-C5135CB4C68D}"/>
    <dgm:cxn modelId="{07BF4833-6A35-4949-87C4-A528F6135689}" type="presParOf" srcId="{5C10CC56-04FE-4EF0-BFCF-CC713F1C2CD8}" destId="{CC67B1DE-D122-4DF0-BE5D-7DDC2350AECD}" srcOrd="0" destOrd="0" presId="urn:microsoft.com/office/officeart/2005/8/layout/matrix1"/>
    <dgm:cxn modelId="{A3CE79EA-9BBD-46B7-9F46-3CE8CB0913BE}" type="presParOf" srcId="{CC67B1DE-D122-4DF0-BE5D-7DDC2350AECD}" destId="{48F0D14E-CA98-4716-B498-451BBB58EDCE}" srcOrd="0" destOrd="0" presId="urn:microsoft.com/office/officeart/2005/8/layout/matrix1"/>
    <dgm:cxn modelId="{C34BB34C-F7B5-4495-AA4E-E1090381A07F}" type="presParOf" srcId="{CC67B1DE-D122-4DF0-BE5D-7DDC2350AECD}" destId="{B5F36A2A-CFFF-4EF6-ADDF-6ADE45678F1D}" srcOrd="1" destOrd="0" presId="urn:microsoft.com/office/officeart/2005/8/layout/matrix1"/>
    <dgm:cxn modelId="{944C8E80-EB04-482D-86CD-D5B134A57A88}" type="presParOf" srcId="{CC67B1DE-D122-4DF0-BE5D-7DDC2350AECD}" destId="{B8936697-1D4E-4249-8E48-D1F3DFA7EAF8}" srcOrd="2" destOrd="0" presId="urn:microsoft.com/office/officeart/2005/8/layout/matrix1"/>
    <dgm:cxn modelId="{80943538-2B8A-4954-B68C-4D9705F29ECF}" type="presParOf" srcId="{CC67B1DE-D122-4DF0-BE5D-7DDC2350AECD}" destId="{4ED10D8A-5B01-4708-A815-D91AE8C04AC4}" srcOrd="3" destOrd="0" presId="urn:microsoft.com/office/officeart/2005/8/layout/matrix1"/>
    <dgm:cxn modelId="{15C21AAC-17F5-4484-9A6B-6610A9B83E26}" type="presParOf" srcId="{CC67B1DE-D122-4DF0-BE5D-7DDC2350AECD}" destId="{76E8F491-23DB-4FB2-B5BC-718952E82301}" srcOrd="4" destOrd="0" presId="urn:microsoft.com/office/officeart/2005/8/layout/matrix1"/>
    <dgm:cxn modelId="{A54D77EC-5B66-4E86-A48B-B831A2CF9431}" type="presParOf" srcId="{CC67B1DE-D122-4DF0-BE5D-7DDC2350AECD}" destId="{88A8CECE-9434-4266-9207-3699975EE2CE}" srcOrd="5" destOrd="0" presId="urn:microsoft.com/office/officeart/2005/8/layout/matrix1"/>
    <dgm:cxn modelId="{631A6511-0D17-447E-AABD-993D88C7DDAC}" type="presParOf" srcId="{CC67B1DE-D122-4DF0-BE5D-7DDC2350AECD}" destId="{CA1EFF40-0C0B-4A6B-A2BD-4069FBBF7C80}" srcOrd="6" destOrd="0" presId="urn:microsoft.com/office/officeart/2005/8/layout/matrix1"/>
    <dgm:cxn modelId="{FECC0BEA-4356-42B0-AF51-29B24DDF3E83}" type="presParOf" srcId="{CC67B1DE-D122-4DF0-BE5D-7DDC2350AECD}" destId="{E7FC03A0-16B3-4657-A85E-6089285A2C84}" srcOrd="7" destOrd="0" presId="urn:microsoft.com/office/officeart/2005/8/layout/matrix1"/>
    <dgm:cxn modelId="{075BEA54-7883-4D6C-874D-E9C0E3A15F79}" type="presParOf" srcId="{5C10CC56-04FE-4EF0-BFCF-CC713F1C2CD8}" destId="{C458C27A-9AB3-46B6-AE27-FB61EC98067D}" srcOrd="1" destOrd="0" presId="urn:microsoft.com/office/officeart/2005/8/layout/matrix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DEABB7-3DFD-4043-9BDC-2327A0EA9A6B}">
      <dsp:nvSpPr>
        <dsp:cNvPr id="0" name=""/>
        <dsp:cNvSpPr/>
      </dsp:nvSpPr>
      <dsp:spPr>
        <a:xfrm>
          <a:off x="0" y="89571"/>
          <a:ext cx="2729654" cy="1091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Templo</a:t>
          </a:r>
          <a:b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1800" b="1" kern="12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[el propósito de Dios]</a:t>
          </a:r>
          <a:endParaRPr lang="es-ES" sz="2400" b="1" kern="1200" dirty="0">
            <a:solidFill>
              <a:schemeClr val="accent5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969" y="121540"/>
        <a:ext cx="2665716" cy="1027575"/>
      </dsp:txXfrm>
    </dsp:sp>
    <dsp:sp modelId="{940BC8ED-3F64-4E5A-A442-D85427FA9CBC}">
      <dsp:nvSpPr>
        <dsp:cNvPr id="0" name=""/>
        <dsp:cNvSpPr/>
      </dsp:nvSpPr>
      <dsp:spPr>
        <a:xfrm>
          <a:off x="272965" y="1181085"/>
          <a:ext cx="122661" cy="483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170"/>
              </a:lnTo>
              <a:lnTo>
                <a:pt x="122661" y="483170"/>
              </a:lnTo>
            </a:path>
          </a:pathLst>
        </a:custGeom>
        <a:noFill/>
        <a:ln w="1905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001CF0-B08F-4F55-A361-3126C0178089}">
      <dsp:nvSpPr>
        <dsp:cNvPr id="0" name=""/>
        <dsp:cNvSpPr/>
      </dsp:nvSpPr>
      <dsp:spPr>
        <a:xfrm>
          <a:off x="395627" y="1342142"/>
          <a:ext cx="3234792" cy="644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Ofrecía salvación para todos (Mr. 11:17a)</a:t>
          </a:r>
        </a:p>
      </dsp:txBody>
      <dsp:txXfrm>
        <a:off x="414496" y="1361011"/>
        <a:ext cx="3197054" cy="606489"/>
      </dsp:txXfrm>
    </dsp:sp>
    <dsp:sp modelId="{21279E55-BC8D-4664-9FD1-275BAFC6E806}">
      <dsp:nvSpPr>
        <dsp:cNvPr id="0" name=""/>
        <dsp:cNvSpPr/>
      </dsp:nvSpPr>
      <dsp:spPr>
        <a:xfrm>
          <a:off x="272965" y="1181085"/>
          <a:ext cx="122661" cy="1288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8454"/>
              </a:lnTo>
              <a:lnTo>
                <a:pt x="122661" y="1288454"/>
              </a:lnTo>
            </a:path>
          </a:pathLst>
        </a:custGeom>
        <a:noFill/>
        <a:ln w="1905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A6B8C-1ED8-4F04-8500-277C0A9650CF}">
      <dsp:nvSpPr>
        <dsp:cNvPr id="0" name=""/>
        <dsp:cNvSpPr/>
      </dsp:nvSpPr>
      <dsp:spPr>
        <a:xfrm>
          <a:off x="395627" y="2147426"/>
          <a:ext cx="3234792" cy="644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340837"/>
              <a:satOff val="-6667"/>
              <a:lumOff val="-58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Pero estaba corrompido</a:t>
          </a:r>
          <a:br>
            <a:rPr lang="es-ES" sz="1800" b="1" kern="1200" dirty="0"/>
          </a:br>
          <a:r>
            <a:rPr lang="es-ES" sz="1800" b="1" kern="1200" dirty="0"/>
            <a:t>(Mr. 11:17b)</a:t>
          </a:r>
        </a:p>
      </dsp:txBody>
      <dsp:txXfrm>
        <a:off x="414496" y="2166295"/>
        <a:ext cx="3197054" cy="606489"/>
      </dsp:txXfrm>
    </dsp:sp>
    <dsp:sp modelId="{8956D9C0-B8E6-4A37-A0DD-90FCC353CE36}">
      <dsp:nvSpPr>
        <dsp:cNvPr id="0" name=""/>
        <dsp:cNvSpPr/>
      </dsp:nvSpPr>
      <dsp:spPr>
        <a:xfrm>
          <a:off x="272965" y="1181085"/>
          <a:ext cx="122661" cy="2093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3737"/>
              </a:lnTo>
              <a:lnTo>
                <a:pt x="122661" y="2093737"/>
              </a:lnTo>
            </a:path>
          </a:pathLst>
        </a:custGeom>
        <a:noFill/>
        <a:ln w="1905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7FDB1F-E85F-44AD-8A98-D6C4F12080D2}">
      <dsp:nvSpPr>
        <dsp:cNvPr id="0" name=""/>
        <dsp:cNvSpPr/>
      </dsp:nvSpPr>
      <dsp:spPr>
        <a:xfrm>
          <a:off x="395627" y="2952710"/>
          <a:ext cx="3234792" cy="644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681674"/>
              <a:satOff val="-13335"/>
              <a:lumOff val="-117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Fue restaurado por Jesús</a:t>
          </a:r>
          <a:br>
            <a:rPr lang="es-ES" sz="1800" b="1" kern="1200" dirty="0"/>
          </a:br>
          <a:r>
            <a:rPr lang="es-ES" sz="1800" b="1" kern="1200" dirty="0"/>
            <a:t>(Mr. 11:15-16)</a:t>
          </a:r>
        </a:p>
      </dsp:txBody>
      <dsp:txXfrm>
        <a:off x="414496" y="2971579"/>
        <a:ext cx="3197054" cy="606489"/>
      </dsp:txXfrm>
    </dsp:sp>
    <dsp:sp modelId="{AF60D99C-4362-4696-BED2-252D56DB3318}">
      <dsp:nvSpPr>
        <dsp:cNvPr id="0" name=""/>
        <dsp:cNvSpPr/>
      </dsp:nvSpPr>
      <dsp:spPr>
        <a:xfrm>
          <a:off x="3709647" y="89571"/>
          <a:ext cx="2729654" cy="1091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6704184"/>
                <a:satOff val="-33337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6704184"/>
                <a:satOff val="-33337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higuera </a:t>
          </a:r>
          <a:r>
            <a:rPr lang="es-ES" sz="18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[actuación de Israel]</a:t>
          </a:r>
          <a:endParaRPr lang="es-ES" sz="2400" b="1" kern="1200" dirty="0">
            <a:solidFill>
              <a:schemeClr val="accent6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1616" y="121540"/>
        <a:ext cx="2665716" cy="1027575"/>
      </dsp:txXfrm>
    </dsp:sp>
    <dsp:sp modelId="{B2503B03-E0B6-419F-9724-4D920ECAA398}">
      <dsp:nvSpPr>
        <dsp:cNvPr id="0" name=""/>
        <dsp:cNvSpPr/>
      </dsp:nvSpPr>
      <dsp:spPr>
        <a:xfrm>
          <a:off x="3982612" y="1181085"/>
          <a:ext cx="122661" cy="483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170"/>
              </a:lnTo>
              <a:lnTo>
                <a:pt x="122661" y="48317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772686-4BAB-49BF-AD96-5918D17B745A}">
      <dsp:nvSpPr>
        <dsp:cNvPr id="0" name=""/>
        <dsp:cNvSpPr/>
      </dsp:nvSpPr>
      <dsp:spPr>
        <a:xfrm>
          <a:off x="4105274" y="1342142"/>
          <a:ext cx="3234792" cy="644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4022511"/>
              <a:satOff val="-20002"/>
              <a:lumOff val="-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Sus hojas atraían</a:t>
          </a:r>
          <a:br>
            <a:rPr lang="es-ES" sz="1800" b="1" kern="1200" dirty="0"/>
          </a:br>
          <a:r>
            <a:rPr lang="es-ES" sz="1800" b="1" kern="1200" dirty="0"/>
            <a:t>(Mr. 11:13a)</a:t>
          </a:r>
        </a:p>
      </dsp:txBody>
      <dsp:txXfrm>
        <a:off x="4124143" y="1361011"/>
        <a:ext cx="3197054" cy="606489"/>
      </dsp:txXfrm>
    </dsp:sp>
    <dsp:sp modelId="{3B8C352F-2010-473C-8A5A-364F9179B16D}">
      <dsp:nvSpPr>
        <dsp:cNvPr id="0" name=""/>
        <dsp:cNvSpPr/>
      </dsp:nvSpPr>
      <dsp:spPr>
        <a:xfrm>
          <a:off x="3982612" y="1181085"/>
          <a:ext cx="122661" cy="1288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8454"/>
              </a:lnTo>
              <a:lnTo>
                <a:pt x="122661" y="1288454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B94966-5E19-4F55-A36B-652B64C16972}">
      <dsp:nvSpPr>
        <dsp:cNvPr id="0" name=""/>
        <dsp:cNvSpPr/>
      </dsp:nvSpPr>
      <dsp:spPr>
        <a:xfrm>
          <a:off x="4105274" y="2147426"/>
          <a:ext cx="3234792" cy="644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5363347"/>
              <a:satOff val="-26670"/>
              <a:lumOff val="-2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Pero no servía como alimento (Mr. 11:13b)</a:t>
          </a:r>
        </a:p>
      </dsp:txBody>
      <dsp:txXfrm>
        <a:off x="4124143" y="2166295"/>
        <a:ext cx="3197054" cy="606489"/>
      </dsp:txXfrm>
    </dsp:sp>
    <dsp:sp modelId="{CD84C1CD-AB8A-4CE7-9BCE-E889B6F7A36D}">
      <dsp:nvSpPr>
        <dsp:cNvPr id="0" name=""/>
        <dsp:cNvSpPr/>
      </dsp:nvSpPr>
      <dsp:spPr>
        <a:xfrm>
          <a:off x="3982612" y="1181085"/>
          <a:ext cx="122661" cy="2093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3737"/>
              </a:lnTo>
              <a:lnTo>
                <a:pt x="122661" y="2093737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89109-481B-4FAF-B86B-ED69B8A3E845}">
      <dsp:nvSpPr>
        <dsp:cNvPr id="0" name=""/>
        <dsp:cNvSpPr/>
      </dsp:nvSpPr>
      <dsp:spPr>
        <a:xfrm>
          <a:off x="4105274" y="2952710"/>
          <a:ext cx="3234792" cy="644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6704184"/>
              <a:satOff val="-33337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Fue desechada por Jesús</a:t>
          </a:r>
          <a:br>
            <a:rPr lang="es-ES" sz="1800" b="1" kern="1200" dirty="0"/>
          </a:br>
          <a:r>
            <a:rPr lang="es-ES" sz="1800" b="1" kern="1200" dirty="0"/>
            <a:t>(Mr. 11:20)</a:t>
          </a:r>
        </a:p>
      </dsp:txBody>
      <dsp:txXfrm>
        <a:off x="4124143" y="2971579"/>
        <a:ext cx="3197054" cy="6064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0D14E-CA98-4716-B498-451BBB58EDCE}">
      <dsp:nvSpPr>
        <dsp:cNvPr id="0" name=""/>
        <dsp:cNvSpPr/>
      </dsp:nvSpPr>
      <dsp:spPr>
        <a:xfrm rot="16200000">
          <a:off x="774640" y="-774640"/>
          <a:ext cx="1208578" cy="2757858"/>
        </a:xfrm>
        <a:prstGeom prst="round1Rect">
          <a:avLst/>
        </a:prstGeom>
        <a:blipFill dpi="0" rotWithShape="0">
          <a:blip xmlns:r="http://schemas.openxmlformats.org/officeDocument/2006/relationships" r:embed="rId1"/>
          <a:srcRect/>
          <a:stretch>
            <a:fillRect t="-14178" b="-14178"/>
          </a:stretch>
        </a:blip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" kern="1200" dirty="0"/>
            <a:t> </a:t>
          </a:r>
        </a:p>
      </dsp:txBody>
      <dsp:txXfrm rot="5400000">
        <a:off x="0" y="0"/>
        <a:ext cx="2757858" cy="906433"/>
      </dsp:txXfrm>
    </dsp:sp>
    <dsp:sp modelId="{B8936697-1D4E-4249-8E48-D1F3DFA7EAF8}">
      <dsp:nvSpPr>
        <dsp:cNvPr id="0" name=""/>
        <dsp:cNvSpPr/>
      </dsp:nvSpPr>
      <dsp:spPr>
        <a:xfrm>
          <a:off x="2757858" y="0"/>
          <a:ext cx="2757858" cy="1208578"/>
        </a:xfrm>
        <a:prstGeom prst="round1Rect">
          <a:avLst/>
        </a:prstGeom>
        <a:blipFill dpi="0" rotWithShape="0">
          <a:blip xmlns:r="http://schemas.openxmlformats.org/officeDocument/2006/relationships" r:embed="rId2"/>
          <a:srcRect/>
          <a:stretch>
            <a:fillRect t="-14178" b="-14178"/>
          </a:stretch>
        </a:blip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" kern="1200" dirty="0"/>
            <a:t> </a:t>
          </a:r>
        </a:p>
      </dsp:txBody>
      <dsp:txXfrm>
        <a:off x="2757858" y="0"/>
        <a:ext cx="2757858" cy="906433"/>
      </dsp:txXfrm>
    </dsp:sp>
    <dsp:sp modelId="{76E8F491-23DB-4FB2-B5BC-718952E82301}">
      <dsp:nvSpPr>
        <dsp:cNvPr id="0" name=""/>
        <dsp:cNvSpPr/>
      </dsp:nvSpPr>
      <dsp:spPr>
        <a:xfrm rot="10800000">
          <a:off x="0" y="1208578"/>
          <a:ext cx="2757858" cy="1208578"/>
        </a:xfrm>
        <a:prstGeom prst="round1Rect">
          <a:avLst/>
        </a:prstGeom>
        <a:blipFill dpi="0" rotWithShape="0">
          <a:blip xmlns:r="http://schemas.openxmlformats.org/officeDocument/2006/relationships" r:embed="rId3"/>
          <a:srcRect/>
          <a:stretch>
            <a:fillRect t="-9192" b="-27722"/>
          </a:stretch>
        </a:blip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" kern="1200" dirty="0"/>
            <a:t> </a:t>
          </a:r>
        </a:p>
      </dsp:txBody>
      <dsp:txXfrm rot="10800000">
        <a:off x="0" y="1510723"/>
        <a:ext cx="2757858" cy="906433"/>
      </dsp:txXfrm>
    </dsp:sp>
    <dsp:sp modelId="{CA1EFF40-0C0B-4A6B-A2BD-4069FBBF7C80}">
      <dsp:nvSpPr>
        <dsp:cNvPr id="0" name=""/>
        <dsp:cNvSpPr/>
      </dsp:nvSpPr>
      <dsp:spPr>
        <a:xfrm rot="5400000">
          <a:off x="3532498" y="433938"/>
          <a:ext cx="1208578" cy="2757858"/>
        </a:xfrm>
        <a:prstGeom prst="round1Rect">
          <a:avLst/>
        </a:prstGeom>
        <a:blipFill dpi="0" rotWithShape="0">
          <a:blip xmlns:r="http://schemas.openxmlformats.org/officeDocument/2006/relationships" r:embed="rId4"/>
          <a:srcRect/>
          <a:stretch>
            <a:fillRect t="-14235" b="-14235"/>
          </a:stretch>
        </a:blip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" kern="1200" dirty="0"/>
            <a:t> </a:t>
          </a:r>
        </a:p>
      </dsp:txBody>
      <dsp:txXfrm rot="-5400000">
        <a:off x="2757858" y="1510722"/>
        <a:ext cx="2757858" cy="906433"/>
      </dsp:txXfrm>
    </dsp:sp>
    <dsp:sp modelId="{C458C27A-9AB3-46B6-AE27-FB61EC98067D}">
      <dsp:nvSpPr>
        <dsp:cNvPr id="0" name=""/>
        <dsp:cNvSpPr/>
      </dsp:nvSpPr>
      <dsp:spPr>
        <a:xfrm>
          <a:off x="2419593" y="1166323"/>
          <a:ext cx="676530" cy="84509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" kern="1200" dirty="0"/>
            <a:t> </a:t>
          </a:r>
        </a:p>
      </dsp:txBody>
      <dsp:txXfrm>
        <a:off x="2423718" y="1170448"/>
        <a:ext cx="668280" cy="76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F3835-E310-5034-4FC2-DC5B400CF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7FDCB0-0C20-A033-F08F-C5AF750C2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5AF805-9062-1EF9-8EC7-7FDBB2307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E123-BB83-4C08-A093-0747B0BD009C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8B7FB5-1553-1759-075A-2B964D33E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2BBF67-B4C6-7031-A845-B6E8092E0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8334-60A7-43D8-A9C1-0C4614C4C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879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391713-1C11-3B54-FBEF-8BAA167A5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88D045-33C6-1B8D-19EF-9ECBD876D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1C3678-AD65-C0CA-3F35-CBB57B613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E123-BB83-4C08-A093-0747B0BD009C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590766-28C8-39DA-219C-752FB17E7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104CB-AD46-36FB-5EC9-C06FCF47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8334-60A7-43D8-A9C1-0C4614C4C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08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A12254-D293-4C4A-B0F3-02202D9D98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6A2BE0-623A-5CED-26A3-F69DD6053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BD8019-92D8-2BF4-06C0-4EEDA372F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E123-BB83-4C08-A093-0747B0BD009C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36FDE8-0214-AB6E-0744-09D6220F4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D9C95C-2A4C-600E-3530-FE62AE14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8334-60A7-43D8-A9C1-0C4614C4C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298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871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86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396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30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52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810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907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E9363E-1160-374E-77FC-A3CE4FA9E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31F821-2705-47B3-66C9-B1282D8F2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98C52E-1DC5-96FD-4AF0-666D8326C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E123-BB83-4C08-A093-0747B0BD009C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CB073-E23F-CEC0-9761-CA2AC8404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1D3EFE-E6F1-ACAD-A4F0-6FFB0A16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8334-60A7-43D8-A9C1-0C4614C4C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29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749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502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04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03897E-8F5B-1619-9112-C92635804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D92EE0-908C-E394-3DC1-11CB66D5D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1A77AB-CE4E-68C1-E794-A0A807C4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E123-BB83-4C08-A093-0747B0BD009C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2F6C7C-5311-7980-EA9A-1111709B1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0C8BC8-ABF8-8AD2-1E7F-16CA8FCD1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8334-60A7-43D8-A9C1-0C4614C4C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39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678D7D-CF63-5373-0B3D-8229A20C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9AC373-98AC-A872-9F7B-C7AE3063AF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3C04C3-6FB0-742B-CC35-0819DE2D2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F3070A-6A3C-8E38-C141-F723F1BD3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E123-BB83-4C08-A093-0747B0BD009C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BBF94C-981C-4F5C-CEAA-398918512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F890E2-49C3-3618-5285-8AFEC34F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8334-60A7-43D8-A9C1-0C4614C4C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2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B7CFC-A4F5-1282-306A-20CFE944D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A9590C-F7B1-A156-46C7-CE45B878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5AC1EA-5F3A-29EA-C644-AA123D93C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B3131B8-A69D-5557-9BE9-2E8479D5BB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7D3F88-3589-2548-24BA-9B8E55F68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7C8E7E1-441B-9F25-6F80-A18133FA1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E123-BB83-4C08-A093-0747B0BD009C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F379F68-C1D7-846B-1CF7-3408C87F4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D4DAF97-D596-9F48-1B64-0AA16DAD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8334-60A7-43D8-A9C1-0C4614C4C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463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61818-396A-25BF-C047-34C55D3D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BD4229-5EE1-72DC-2379-11BFB7A6A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E123-BB83-4C08-A093-0747B0BD009C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B8D686-E4E5-65FE-1654-DF7728AD0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625198-1A1A-46E2-BD79-B0EF96D46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8334-60A7-43D8-A9C1-0C4614C4C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77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239D34-95AA-EC43-1D87-02E628A95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E123-BB83-4C08-A093-0747B0BD009C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BDEE049-517C-74DF-2818-D067EED7F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F4A4D6-E7EC-C0A1-242C-86145A0AC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8334-60A7-43D8-A9C1-0C4614C4C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61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10E1C0-DB29-A49F-FD8D-139DD1E97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1A20AA-1E9D-6B01-AB11-7376DEB4D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DF34DCC-A2BA-84E2-729C-3F61784EE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193162-0A4C-E29D-7143-2FE633A18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E123-BB83-4C08-A093-0747B0BD009C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F74D23-4313-7869-EBAD-85EC776D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0C975B-810D-E189-5FD8-4371DD739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8334-60A7-43D8-A9C1-0C4614C4C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98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9B06E-DC88-2B92-0277-145F32AF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2E7975-8B16-E800-D987-2B17690DF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4AE908-B243-F681-2708-F41E8F7AB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0614A12-CB35-34A0-021A-2164F7DBC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E123-BB83-4C08-A093-0747B0BD009C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5EE4F2-2825-0572-05F1-91F9C70DE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C18AA4-CD65-DBD1-EC47-3A1ED510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8334-60A7-43D8-A9C1-0C4614C4C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27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D72FF7F-7B89-6DAF-1FDC-92CDF3072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346054-D718-1E47-CF8F-24E97E3CC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A8007B-3BC6-78FA-6C80-AB18624DC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B6E123-BB83-4C08-A093-0747B0BD009C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5759B2-25ED-0828-F164-A8E6B044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4BEFEC-9CB3-9DD1-1823-F90E205C1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768334-60A7-43D8-A9C1-0C4614C4C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257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28/07/2024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043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5.jpg"/><Relationship Id="rId4" Type="http://schemas.openxmlformats.org/officeDocument/2006/relationships/diagramData" Target="../diagrams/data1.xml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7.jpg"/><Relationship Id="rId7" Type="http://schemas.openxmlformats.org/officeDocument/2006/relationships/diagramLayout" Target="../diagrams/layout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29.jpg"/><Relationship Id="rId10" Type="http://schemas.microsoft.com/office/2007/relationships/diagramDrawing" Target="../diagrams/drawing2.xml"/><Relationship Id="rId4" Type="http://schemas.openxmlformats.org/officeDocument/2006/relationships/image" Target="../media/image28.jp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993A47D-E45F-3A12-CD75-6B0F9E401A29}"/>
              </a:ext>
            </a:extLst>
          </p:cNvPr>
          <p:cNvSpPr/>
          <p:nvPr/>
        </p:nvSpPr>
        <p:spPr>
          <a:xfrm>
            <a:off x="827773" y="0"/>
            <a:ext cx="10607039" cy="92132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9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657B0DB-5AF1-43CB-CEB5-9059B6861301}"/>
              </a:ext>
            </a:extLst>
          </p:cNvPr>
          <p:cNvSpPr txBox="1"/>
          <p:nvPr/>
        </p:nvSpPr>
        <p:spPr>
          <a:xfrm>
            <a:off x="0" y="-200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bg1"/>
              </a:contourClr>
            </a:sp3d>
          </a:bodyPr>
          <a:lstStyle/>
          <a:p>
            <a:pPr algn="ctr"/>
            <a:r>
              <a:rPr lang="es-ES" sz="5400" b="1" dirty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CONTROVERSIAS EN JERUSALÉN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F4DAC0-6E25-E884-6036-B7F4AFEE52D4}"/>
              </a:ext>
            </a:extLst>
          </p:cNvPr>
          <p:cNvSpPr txBox="1"/>
          <p:nvPr/>
        </p:nvSpPr>
        <p:spPr>
          <a:xfrm>
            <a:off x="96252" y="6186839"/>
            <a:ext cx="2107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EBEC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9 para el 31 de agosto de 2024</a:t>
            </a:r>
          </a:p>
        </p:txBody>
      </p:sp>
    </p:spTree>
    <p:extLst>
      <p:ext uri="{BB962C8B-B14F-4D97-AF65-F5344CB8AC3E}">
        <p14:creationId xmlns:p14="http://schemas.microsoft.com/office/powerpoint/2010/main" val="18406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hombre, sostener, parado&#10;&#10;Descripción generada automáticamente">
            <a:extLst>
              <a:ext uri="{FF2B5EF4-FFF2-40B4-BE49-F238E27FC236}">
                <a16:creationId xmlns:a16="http://schemas.microsoft.com/office/drawing/2014/main" id="{1F874352-6525-96E6-1B45-C4A45B1AE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-190297"/>
            <a:ext cx="6479983" cy="746400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223F450-3165-D89A-9C4D-BAB60F18442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1000"/>
                    </a:srgbClr>
                  </a:outerShdw>
                </a:effectLst>
              </a:rPr>
              <a:t>UNA PREGUNTA SINCERA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48A47D-4F71-6729-994B-28D23AD230FB}"/>
              </a:ext>
            </a:extLst>
          </p:cNvPr>
          <p:cNvSpPr txBox="1"/>
          <p:nvPr/>
        </p:nvSpPr>
        <p:spPr>
          <a:xfrm>
            <a:off x="838199" y="628947"/>
            <a:ext cx="1051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1221C"/>
                </a:solidFill>
                <a:latin typeface="Comic Sans MS" panose="030F0702030302020204" pitchFamily="66" charset="0"/>
              </a:rPr>
              <a:t>“Acercándose uno de los escribas, que los había oído disputar, y sabía que les había respondido bien, le preguntó: ¿Cuál es el primer mandamiento de todos?” </a:t>
            </a:r>
            <a:r>
              <a:rPr lang="es-ES" sz="1400" b="1" dirty="0">
                <a:solidFill>
                  <a:srgbClr val="91221C"/>
                </a:solidFill>
                <a:latin typeface="Comic Sans MS" panose="030F0702030302020204" pitchFamily="66" charset="0"/>
              </a:rPr>
              <a:t>(Marcos 12:28)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BA3C14-8FBE-EF46-782D-D3AB52AD5628}"/>
              </a:ext>
            </a:extLst>
          </p:cNvPr>
          <p:cNvSpPr txBox="1"/>
          <p:nvPr/>
        </p:nvSpPr>
        <p:spPr>
          <a:xfrm>
            <a:off x="238125" y="1225689"/>
            <a:ext cx="6191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Ahora es un escriba el que entra en la controversia. Pero, a diferencia de los anteriores, éste ve en Jesús un verdadero maestro con el que merece la pena dialogar (Mr. 12:28).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972BEA-C106-5F1C-FD82-DA0605BBB15A}"/>
              </a:ext>
            </a:extLst>
          </p:cNvPr>
          <p:cNvSpPr txBox="1"/>
          <p:nvPr/>
        </p:nvSpPr>
        <p:spPr>
          <a:xfrm>
            <a:off x="238125" y="5857726"/>
            <a:ext cx="6191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Si seguían preguntándole, al final Jesús conseguiría convertir incluso a escribas y fariseos. Por si acaso, dejaron de instigarle (Mr. 12:34b).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9C3C0EB-481F-840D-7C4C-92D2D1926522}"/>
              </a:ext>
            </a:extLst>
          </p:cNvPr>
          <p:cNvSpPr txBox="1"/>
          <p:nvPr/>
        </p:nvSpPr>
        <p:spPr>
          <a:xfrm>
            <a:off x="238125" y="4853604"/>
            <a:ext cx="6191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Jesús reconoce la sinceridad del hombre, y le invita a dar el paso: estás cerca… solo te falta que me aceptes como tu Salvador (Mr. 12:34a).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C8D3B7D-B078-6647-6596-A73CF8822C31}"/>
              </a:ext>
            </a:extLst>
          </p:cNvPr>
          <p:cNvSpPr txBox="1"/>
          <p:nvPr/>
        </p:nvSpPr>
        <p:spPr>
          <a:xfrm>
            <a:off x="238125" y="3541707"/>
            <a:ext cx="61912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Entusiasmado con la conversación, el escriba resume la respuesta de Jesús, y añade su propia conclusión: “amar […] es más que todos los holocaustos y sacrificios” (Mr. 12:32-33).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6FC6496-CDC5-6898-22E1-5BC8F161CE8A}"/>
              </a:ext>
            </a:extLst>
          </p:cNvPr>
          <p:cNvSpPr txBox="1"/>
          <p:nvPr/>
        </p:nvSpPr>
        <p:spPr>
          <a:xfrm>
            <a:off x="238125" y="2537586"/>
            <a:ext cx="6191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Jesús contesta a su pregunta sobre el mandamiento más importante, y añade un “plus”: el segundo mandamiento en importancia (Mr. 12:29-31).</a:t>
            </a:r>
          </a:p>
        </p:txBody>
      </p:sp>
    </p:spTree>
    <p:extLst>
      <p:ext uri="{BB962C8B-B14F-4D97-AF65-F5344CB8AC3E}">
        <p14:creationId xmlns:p14="http://schemas.microsoft.com/office/powerpoint/2010/main" val="388078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E0D8644-94A8-1ED0-1660-8238F097F60C}"/>
              </a:ext>
            </a:extLst>
          </p:cNvPr>
          <p:cNvSpPr txBox="1"/>
          <p:nvPr/>
        </p:nvSpPr>
        <p:spPr>
          <a:xfrm>
            <a:off x="1349172" y="955682"/>
            <a:ext cx="9297015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“Los escribas, sacerdotes y gobernantes fueron reducidos todos al silencio. Desconcertados y chasqueados, permanecieron cabizbajos, sin atreverse a dirigir más preguntas a Jesús. Por su cobardía e indecisión habían perdido en gran medida el respeto del pueblo, que observaba y se divertía al ver derrotados a esos hombres orgullosos y henchidos de justicia propia.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Todos los dichos y hechos de Cristo eran importantes, y su influencia había de sentirse con intensidad que iría en aumento después de su crucifixión y ascensión. Muchos de los que habían aguardado ansiosamente el resultado de las preguntas de Jesús, serían finalmente sus discípulos, atraídos a él por sus palabras de aquel día lleno de acontecimientos”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2DD804-B24D-AA6C-53AC-116A6F8A824E}"/>
              </a:ext>
            </a:extLst>
          </p:cNvPr>
          <p:cNvSpPr txBox="1"/>
          <p:nvPr/>
        </p:nvSpPr>
        <p:spPr>
          <a:xfrm>
            <a:off x="5704099" y="5760408"/>
            <a:ext cx="5097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(El Deseado de todas las gentes, pg. 544-545)</a:t>
            </a:r>
          </a:p>
        </p:txBody>
      </p:sp>
    </p:spTree>
    <p:extLst>
      <p:ext uri="{BB962C8B-B14F-4D97-AF65-F5344CB8AC3E}">
        <p14:creationId xmlns:p14="http://schemas.microsoft.com/office/powerpoint/2010/main" val="414017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2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670F43D-7866-B00E-1811-1622E08A44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88102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4D73036-A30D-3A96-9F2B-BC8C611BC27D}"/>
              </a:ext>
            </a:extLst>
          </p:cNvPr>
          <p:cNvSpPr txBox="1"/>
          <p:nvPr/>
        </p:nvSpPr>
        <p:spPr>
          <a:xfrm>
            <a:off x="0" y="5900086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“Y cuando estén orando, si tienen algo contra alguien, perdónenlo, para que su Padre que está en los cielos perdone también sus ofensas” </a:t>
            </a:r>
            <a:r>
              <a:rPr kumimoji="0" lang="es-ES" sz="1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(Marcos 11:25)</a:t>
            </a:r>
            <a:endParaRPr kumimoji="0" lang="es-ES" sz="2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18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F545F4A-073A-EE48-CC21-4D0D879477F3}"/>
              </a:ext>
            </a:extLst>
          </p:cNvPr>
          <p:cNvSpPr txBox="1"/>
          <p:nvPr/>
        </p:nvSpPr>
        <p:spPr>
          <a:xfrm>
            <a:off x="5794408" y="3314700"/>
            <a:ext cx="6397592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 día en Jerusalén: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Entrada triunfal. Marcos 11:1-11.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Segundo día en Jerusalén: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Maldición y purificación. Marcos 11:12-26.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Tercer día en Jerusalén: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La autoridad de Jesús. Marcos 11:27-12:12.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Preguntas maliciosas. Marcos 12:13-27.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Una pregunta sincera. Marcos 12:28-34.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322A3D9-F79A-DBDD-429C-97BB7354256D}"/>
              </a:ext>
            </a:extLst>
          </p:cNvPr>
          <p:cNvSpPr txBox="1"/>
          <p:nvPr/>
        </p:nvSpPr>
        <p:spPr>
          <a:xfrm>
            <a:off x="142175" y="113494"/>
            <a:ext cx="7258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Tras dejar que Bartimeo le reconociese públicamente como el Mesías, Jesús mismo comenzó a actuar abiertamente como tal. Sus primeras acciones –entrar en Jerusalén como rey y purificar el Templo– provocaron una oleada de temor e indignación entre los dirigentes de la nación.</a:t>
            </a:r>
          </a:p>
        </p:txBody>
      </p:sp>
      <p:pic>
        <p:nvPicPr>
          <p:cNvPr id="7" name="Imagen 6" descr="Grupo de person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44A8D68E-EE36-9BA3-9FEF-FA55D1C63D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5769" y="142369"/>
            <a:ext cx="4517014" cy="2870338"/>
          </a:xfrm>
          <a:prstGeom prst="rect">
            <a:avLst/>
          </a:prstGeom>
          <a:ln w="38100" cap="sq">
            <a:solidFill>
              <a:srgbClr val="EA7E6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verde, sostener&#10;&#10;Descripción generada automáticamente">
            <a:extLst>
              <a:ext uri="{FF2B5EF4-FFF2-40B4-BE49-F238E27FC236}">
                <a16:creationId xmlns:a16="http://schemas.microsoft.com/office/drawing/2014/main" id="{93D0869A-C987-5C38-01F1-F0DCA734C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" y="3429000"/>
            <a:ext cx="4803151" cy="318075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Forma, Círculo&#10;&#10;Descripción generada automáticamente">
            <a:extLst>
              <a:ext uri="{FF2B5EF4-FFF2-40B4-BE49-F238E27FC236}">
                <a16:creationId xmlns:a16="http://schemas.microsoft.com/office/drawing/2014/main" id="{D65824FF-7029-0A39-4D13-F5C8D05BC7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567" y="4265702"/>
            <a:ext cx="296303" cy="3058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cono&#10;&#10;Descripción generada automáticamente con confianza baja">
            <a:extLst>
              <a:ext uri="{FF2B5EF4-FFF2-40B4-BE49-F238E27FC236}">
                <a16:creationId xmlns:a16="http://schemas.microsoft.com/office/drawing/2014/main" id="{A399A16F-FC22-D6C4-74ED-EF29FE5C7B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567" y="5179039"/>
            <a:ext cx="296303" cy="3058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Logotipo, Icono&#10;&#10;Descripción generada automáticamente">
            <a:extLst>
              <a:ext uri="{FF2B5EF4-FFF2-40B4-BE49-F238E27FC236}">
                <a16:creationId xmlns:a16="http://schemas.microsoft.com/office/drawing/2014/main" id="{E3C26C36-FEB2-26C7-5818-92AF2857B1F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567" y="3341002"/>
            <a:ext cx="296303" cy="3058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Imagen que contiene interior, tazón, luz, oscuro&#10;&#10;Descripción generada automáticamente">
            <a:extLst>
              <a:ext uri="{FF2B5EF4-FFF2-40B4-BE49-F238E27FC236}">
                <a16:creationId xmlns:a16="http://schemas.microsoft.com/office/drawing/2014/main" id="{77D360A8-A6B8-1695-FD2C-6442DEB53B5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246" y="5979304"/>
            <a:ext cx="253312" cy="2533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38" descr="Imagen que contiene taza, tabla, tazón, redondo&#10;&#10;Descripción generada automáticamente">
            <a:extLst>
              <a:ext uri="{FF2B5EF4-FFF2-40B4-BE49-F238E27FC236}">
                <a16:creationId xmlns:a16="http://schemas.microsoft.com/office/drawing/2014/main" id="{5A0316F5-9EED-59B7-C1C3-CED8F167F6C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246" y="3766196"/>
            <a:ext cx="253312" cy="2533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n 39" descr="Forma, Icono&#10;&#10;Descripción generada automáticamente">
            <a:extLst>
              <a:ext uri="{FF2B5EF4-FFF2-40B4-BE49-F238E27FC236}">
                <a16:creationId xmlns:a16="http://schemas.microsoft.com/office/drawing/2014/main" id="{3DD4B9FB-A6BA-75CC-B7E2-CF919D4A827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246" y="5589660"/>
            <a:ext cx="253312" cy="2533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Icono&#10;&#10;Descripción generada automáticamente">
            <a:extLst>
              <a:ext uri="{FF2B5EF4-FFF2-40B4-BE49-F238E27FC236}">
                <a16:creationId xmlns:a16="http://schemas.microsoft.com/office/drawing/2014/main" id="{92118666-4B66-C27D-355D-A94DF6BB514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246" y="4681685"/>
            <a:ext cx="253312" cy="2533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Forma, Círculo&#10;&#10;Descripción generada automáticamente">
            <a:extLst>
              <a:ext uri="{FF2B5EF4-FFF2-40B4-BE49-F238E27FC236}">
                <a16:creationId xmlns:a16="http://schemas.microsoft.com/office/drawing/2014/main" id="{DC38185A-C315-1E4E-E0E2-145ADD4C8F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246" y="6339993"/>
            <a:ext cx="253312" cy="2533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1083B6B-FAA2-6E8B-5B31-58D0A983F021}"/>
              </a:ext>
            </a:extLst>
          </p:cNvPr>
          <p:cNvSpPr txBox="1"/>
          <p:nvPr/>
        </p:nvSpPr>
        <p:spPr>
          <a:xfrm>
            <a:off x="142175" y="1750712"/>
            <a:ext cx="72580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Una vez que se hubieron recuperado del shock inicial, fariseos, saduceos, herodianos y escribas se confabularon para encontrar algo a lo que aferrarse para llevar a Jesús a la cruz. Pero, en todas estas ocasiones, Jesús salió victorioso.</a:t>
            </a:r>
          </a:p>
        </p:txBody>
      </p:sp>
    </p:spTree>
    <p:extLst>
      <p:ext uri="{BB962C8B-B14F-4D97-AF65-F5344CB8AC3E}">
        <p14:creationId xmlns:p14="http://schemas.microsoft.com/office/powerpoint/2010/main" val="114457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5F3BD5BE-F038-FCDD-CCCC-11793DE3C8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8528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8AF18EF-A108-67FA-82B6-1BF53B0E5748}"/>
              </a:ext>
            </a:extLst>
          </p:cNvPr>
          <p:cNvSpPr txBox="1"/>
          <p:nvPr/>
        </p:nvSpPr>
        <p:spPr>
          <a:xfrm>
            <a:off x="0" y="-952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1000" dirty="0">
                <a:ln w="158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C6755"/>
                  </a:glow>
                  <a:outerShdw dist="38100" dir="2700000" algn="tl" rotWithShape="0">
                    <a:schemeClr val="accent2"/>
                  </a:outerShdw>
                </a:effectLst>
              </a:rPr>
              <a:t>ENTRADA TRIUNFAL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EBEFDCB-DA59-1B4A-CD31-E8E43FB28DF2}"/>
              </a:ext>
            </a:extLst>
          </p:cNvPr>
          <p:cNvSpPr txBox="1"/>
          <p:nvPr/>
        </p:nvSpPr>
        <p:spPr>
          <a:xfrm>
            <a:off x="2019299" y="514647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EE9FE"/>
                </a:solidFill>
                <a:effectLst>
                  <a:glow rad="88900">
                    <a:srgbClr val="0C675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“Y los que iban delante y los que venían detrás daban voces, diciendo: ¡Hosanna! ¡Bendito el que viene en el nombre del Señor!” </a:t>
            </a:r>
            <a:r>
              <a:rPr lang="es-ES" sz="1400" b="1" dirty="0">
                <a:solidFill>
                  <a:srgbClr val="CEE9FE"/>
                </a:solidFill>
                <a:effectLst>
                  <a:glow rad="88900">
                    <a:srgbClr val="0C675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(Marcos 11:9)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510ED0-E729-2F4C-9668-8BB5CB2231C1}"/>
              </a:ext>
            </a:extLst>
          </p:cNvPr>
          <p:cNvSpPr txBox="1"/>
          <p:nvPr/>
        </p:nvSpPr>
        <p:spPr>
          <a:xfrm>
            <a:off x="2435192" y="1225748"/>
            <a:ext cx="9756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Jesús sabía que en Betfagé había un pollino que podía usar. Sabía qué contestar a sus dueños para que sus discípulos pudiesen llevárselo (Mr. 11:1-7).</a:t>
            </a:r>
          </a:p>
        </p:txBody>
      </p:sp>
      <p:pic>
        <p:nvPicPr>
          <p:cNvPr id="4" name="Imagen 3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45676F3F-3E6E-64FB-4C81-FF34CE81E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819" y="2483318"/>
            <a:ext cx="4864207" cy="4210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D2F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37943D81-2535-CA07-3E8C-25D9185637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328" y="1277922"/>
            <a:ext cx="2079606" cy="2525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BA72BDB-8F92-501D-60AA-2103D941D089}"/>
              </a:ext>
            </a:extLst>
          </p:cNvPr>
          <p:cNvSpPr txBox="1"/>
          <p:nvPr/>
        </p:nvSpPr>
        <p:spPr>
          <a:xfrm>
            <a:off x="2435192" y="2726043"/>
            <a:ext cx="47116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 evidente que Jesús planificó su exaltación. Quería que el pueblo lo reconociese como su rey (Mr. 11:8-10).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11B7A4F-6C54-3FB9-0279-4B062851AD3D}"/>
              </a:ext>
            </a:extLst>
          </p:cNvPr>
          <p:cNvSpPr txBox="1"/>
          <p:nvPr/>
        </p:nvSpPr>
        <p:spPr>
          <a:xfrm>
            <a:off x="105878" y="3822470"/>
            <a:ext cx="69061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Sin embargo, no precipitó los acontecimientos. Al entrar en Jerusalén se deslizó entre la multitud sin ser notado, y entró silenciosamente al templo (Mr. 11:11).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FB109B-3B51-CEE2-447C-0C09B124BDEF}"/>
              </a:ext>
            </a:extLst>
          </p:cNvPr>
          <p:cNvSpPr txBox="1"/>
          <p:nvPr/>
        </p:nvSpPr>
        <p:spPr>
          <a:xfrm>
            <a:off x="2435192" y="1937394"/>
            <a:ext cx="97568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Sabía que, al imitar a Salomón en su coronación, cumplía la profecía mesiánica de Zacarías (1R. 1:33-34; Zac. 9:9).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2E13AD-F5DF-E96D-8CA0-C95644C5E100}"/>
              </a:ext>
            </a:extLst>
          </p:cNvPr>
          <p:cNvSpPr txBox="1"/>
          <p:nvPr/>
        </p:nvSpPr>
        <p:spPr>
          <a:xfrm>
            <a:off x="105877" y="6150114"/>
            <a:ext cx="6906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la chispa estaba encendida. Ahora Israel debía decidir entre aceptar a Jesús, o rechazarlo.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1AA3DC3-E542-4910-DDF1-C1EB4EE3B658}"/>
              </a:ext>
            </a:extLst>
          </p:cNvPr>
          <p:cNvSpPr txBox="1"/>
          <p:nvPr/>
        </p:nvSpPr>
        <p:spPr>
          <a:xfrm>
            <a:off x="105877" y="4838133"/>
            <a:ext cx="69061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Los soldados romanos no tuvieron que intervenir. No hubo ningún conato de rebelión. Los dirigentes judíos, llenos de temor, respiraron aliviados cuando Jesús dejó quedamente el Templo para volver a Betania.</a:t>
            </a:r>
          </a:p>
        </p:txBody>
      </p:sp>
    </p:spTree>
    <p:extLst>
      <p:ext uri="{BB962C8B-B14F-4D97-AF65-F5344CB8AC3E}">
        <p14:creationId xmlns:p14="http://schemas.microsoft.com/office/powerpoint/2010/main" val="5566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FE1302D8-8675-9196-F978-3CADE36687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856119"/>
          </a:xfrm>
          <a:prstGeom prst="rect">
            <a:avLst/>
          </a:prstGeom>
          <a:blipFill dpi="0" rotWithShape="1">
            <a:blip r:embed="rId3" cstate="hqprint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DCB010C9-A402-A7C9-5B1D-25E71FC73BC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2465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62562F99-2C8A-5031-D64D-08EDAF676E04}"/>
              </a:ext>
            </a:extLst>
          </p:cNvPr>
          <p:cNvCxnSpPr/>
          <p:nvPr/>
        </p:nvCxnSpPr>
        <p:spPr>
          <a:xfrm>
            <a:off x="4476750" y="624657"/>
            <a:ext cx="0" cy="12314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554EF66D-4C80-BFFD-0BD3-3D4785E14875}"/>
              </a:ext>
            </a:extLst>
          </p:cNvPr>
          <p:cNvSpPr txBox="1"/>
          <p:nvPr/>
        </p:nvSpPr>
        <p:spPr>
          <a:xfrm>
            <a:off x="0" y="-2949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05E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MALDICIÓN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1A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PURIFICACIÓN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B1C9AD-AAE2-1702-B4A7-A9E6A17E417B}"/>
              </a:ext>
            </a:extLst>
          </p:cNvPr>
          <p:cNvSpPr txBox="1"/>
          <p:nvPr/>
        </p:nvSpPr>
        <p:spPr>
          <a:xfrm>
            <a:off x="397669" y="624657"/>
            <a:ext cx="386715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A6014E"/>
                </a:solidFill>
                <a:effectLst/>
                <a:latin typeface="Comic Sans MS" panose="030F0702030302020204" pitchFamily="66" charset="0"/>
              </a:rPr>
              <a:t>“Entonces Jesús dijo a la higuera: Nunca jamás coma nadie fruto de ti. Y lo oyeron sus discípulos” </a:t>
            </a:r>
            <a:r>
              <a:rPr lang="es-ES" sz="1400" b="1" dirty="0">
                <a:solidFill>
                  <a:srgbClr val="A6014E"/>
                </a:solidFill>
                <a:effectLst/>
                <a:latin typeface="Comic Sans MS" panose="030F0702030302020204" pitchFamily="66" charset="0"/>
              </a:rPr>
              <a:t>(Marcos 11:14)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5A52CD-D90F-19D0-0D03-C7EF7980ACA0}"/>
              </a:ext>
            </a:extLst>
          </p:cNvPr>
          <p:cNvSpPr txBox="1"/>
          <p:nvPr/>
        </p:nvSpPr>
        <p:spPr>
          <a:xfrm>
            <a:off x="4822030" y="624657"/>
            <a:ext cx="69723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004D7F"/>
                </a:solidFill>
                <a:latin typeface="Comic Sans MS" panose="030F0702030302020204" pitchFamily="66" charset="0"/>
              </a:rPr>
              <a:t>“Vinieron, pues, a Jerusalén; y entrando Jesús en el templo, comenzó a echar fuera a los que vendían y compraban en el templo; y volcó las mesas de los cambistas, y las sillas de los que vendían palomas” </a:t>
            </a:r>
            <a:r>
              <a:rPr lang="es-ES" sz="1400" b="1" dirty="0">
                <a:solidFill>
                  <a:srgbClr val="004D7F"/>
                </a:solidFill>
                <a:latin typeface="Comic Sans MS" panose="030F0702030302020204" pitchFamily="66" charset="0"/>
              </a:rPr>
              <a:t>(Marcos 11:15)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935CF05-6029-D48B-6AE7-A341EDA6E0C3}"/>
              </a:ext>
            </a:extLst>
          </p:cNvPr>
          <p:cNvGrpSpPr/>
          <p:nvPr/>
        </p:nvGrpSpPr>
        <p:grpSpPr>
          <a:xfrm>
            <a:off x="3505509" y="2628391"/>
            <a:ext cx="2238375" cy="904875"/>
            <a:chOff x="7534275" y="1600200"/>
            <a:chExt cx="2238375" cy="904875"/>
          </a:xfrm>
        </p:grpSpPr>
        <p:sp>
          <p:nvSpPr>
            <p:cNvPr id="9" name="Rectángulo: esquina doblada 8">
              <a:extLst>
                <a:ext uri="{FF2B5EF4-FFF2-40B4-BE49-F238E27FC236}">
                  <a16:creationId xmlns:a16="http://schemas.microsoft.com/office/drawing/2014/main" id="{10C932A4-EAB7-2A58-564A-F33427AE84C5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E05EC1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Jesús maldice la higuera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04526B00-C702-F22A-80A9-EFE3D7EE694F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rgbClr val="A6014E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Marcos 11:12-14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A83BBBC-0C4F-A135-27CC-BB5B67502508}"/>
              </a:ext>
            </a:extLst>
          </p:cNvPr>
          <p:cNvGrpSpPr/>
          <p:nvPr/>
        </p:nvGrpSpPr>
        <p:grpSpPr>
          <a:xfrm>
            <a:off x="2953059" y="4175748"/>
            <a:ext cx="3343275" cy="728930"/>
            <a:chOff x="7534275" y="1600200"/>
            <a:chExt cx="2238375" cy="904875"/>
          </a:xfrm>
        </p:grpSpPr>
        <p:sp>
          <p:nvSpPr>
            <p:cNvPr id="12" name="Rectángulo: esquina doblada 11">
              <a:extLst>
                <a:ext uri="{FF2B5EF4-FFF2-40B4-BE49-F238E27FC236}">
                  <a16:creationId xmlns:a16="http://schemas.microsoft.com/office/drawing/2014/main" id="{E8A328C5-80C0-64D8-CA72-FFFE3DAEDF3A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21A5FF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61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Jesús purifica el Templo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6FD087D1-5989-8A64-078C-D3F43A822E68}"/>
                </a:ext>
              </a:extLst>
            </p:cNvPr>
            <p:cNvSpPr/>
            <p:nvPr/>
          </p:nvSpPr>
          <p:spPr>
            <a:xfrm>
              <a:off x="7534275" y="1600200"/>
              <a:ext cx="2238375" cy="354723"/>
            </a:xfrm>
            <a:prstGeom prst="rect">
              <a:avLst/>
            </a:prstGeom>
            <a:solidFill>
              <a:srgbClr val="0099FF">
                <a:lumMod val="50000"/>
              </a:srgb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Marcos 11:15-19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81233717-C122-D9AE-6DEF-84A9AA7B456C}"/>
              </a:ext>
            </a:extLst>
          </p:cNvPr>
          <p:cNvGrpSpPr/>
          <p:nvPr/>
        </p:nvGrpSpPr>
        <p:grpSpPr>
          <a:xfrm>
            <a:off x="3505509" y="5547160"/>
            <a:ext cx="2238375" cy="904875"/>
            <a:chOff x="7534275" y="1600200"/>
            <a:chExt cx="2238375" cy="904875"/>
          </a:xfrm>
        </p:grpSpPr>
        <p:sp>
          <p:nvSpPr>
            <p:cNvPr id="15" name="Rectángulo: esquina doblada 14">
              <a:extLst>
                <a:ext uri="{FF2B5EF4-FFF2-40B4-BE49-F238E27FC236}">
                  <a16:creationId xmlns:a16="http://schemas.microsoft.com/office/drawing/2014/main" id="{DA68F230-B4BA-A889-A543-29DA0D4AA09F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E05EC1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Enseñanzas de la higuera seca</a:t>
              </a: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9B693D80-03C1-5F4E-AF80-9226394F2263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rgbClr val="A6014E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Marcos 11:20-26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A64A275-DAC2-F097-2F47-AB49723FBE20}"/>
              </a:ext>
            </a:extLst>
          </p:cNvPr>
          <p:cNvSpPr txBox="1"/>
          <p:nvPr/>
        </p:nvSpPr>
        <p:spPr>
          <a:xfrm>
            <a:off x="180672" y="1820734"/>
            <a:ext cx="6519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Marcos nos presenta su cuarta “historia sándwich”: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5C9CC92-9E12-DB46-6BD2-736AEF2C0701}"/>
              </a:ext>
            </a:extLst>
          </p:cNvPr>
          <p:cNvSpPr txBox="1"/>
          <p:nvPr/>
        </p:nvSpPr>
        <p:spPr>
          <a:xfrm>
            <a:off x="6357477" y="5421527"/>
            <a:ext cx="5553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la parte central del sándwich, Marcos nos muestra el propósito de Dios para su pueblo. La historia que lo envuelve [la higuera] nos muestra cómo actuó Israel.</a:t>
            </a:r>
          </a:p>
        </p:txBody>
      </p:sp>
      <p:pic>
        <p:nvPicPr>
          <p:cNvPr id="4" name="Imagen 3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BF195D03-C3FE-8C8B-3A92-106E729E4B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72" y="5023555"/>
            <a:ext cx="3060286" cy="1721411"/>
          </a:xfrm>
          <a:custGeom>
            <a:avLst/>
            <a:gdLst>
              <a:gd name="connsiteX0" fmla="*/ 286908 w 3060286"/>
              <a:gd name="connsiteY0" fmla="*/ 0 h 1721411"/>
              <a:gd name="connsiteX1" fmla="*/ 841584 w 3060286"/>
              <a:gd name="connsiteY1" fmla="*/ 0 h 1721411"/>
              <a:gd name="connsiteX2" fmla="*/ 1368525 w 3060286"/>
              <a:gd name="connsiteY2" fmla="*/ 0 h 1721411"/>
              <a:gd name="connsiteX3" fmla="*/ 1923201 w 3060286"/>
              <a:gd name="connsiteY3" fmla="*/ 0 h 1721411"/>
              <a:gd name="connsiteX4" fmla="*/ 2422409 w 3060286"/>
              <a:gd name="connsiteY4" fmla="*/ 0 h 1721411"/>
              <a:gd name="connsiteX5" fmla="*/ 3060286 w 3060286"/>
              <a:gd name="connsiteY5" fmla="*/ 0 h 1721411"/>
              <a:gd name="connsiteX6" fmla="*/ 3060286 w 3060286"/>
              <a:gd name="connsiteY6" fmla="*/ 0 h 1721411"/>
              <a:gd name="connsiteX7" fmla="*/ 3060286 w 3060286"/>
              <a:gd name="connsiteY7" fmla="*/ 506858 h 1721411"/>
              <a:gd name="connsiteX8" fmla="*/ 3060286 w 3060286"/>
              <a:gd name="connsiteY8" fmla="*/ 1013715 h 1721411"/>
              <a:gd name="connsiteX9" fmla="*/ 3060286 w 3060286"/>
              <a:gd name="connsiteY9" fmla="*/ 1434503 h 1721411"/>
              <a:gd name="connsiteX10" fmla="*/ 2773378 w 3060286"/>
              <a:gd name="connsiteY10" fmla="*/ 1721411 h 1721411"/>
              <a:gd name="connsiteX11" fmla="*/ 2190969 w 3060286"/>
              <a:gd name="connsiteY11" fmla="*/ 1721411 h 1721411"/>
              <a:gd name="connsiteX12" fmla="*/ 1664027 w 3060286"/>
              <a:gd name="connsiteY12" fmla="*/ 1721411 h 1721411"/>
              <a:gd name="connsiteX13" fmla="*/ 1192553 w 3060286"/>
              <a:gd name="connsiteY13" fmla="*/ 1721411 h 1721411"/>
              <a:gd name="connsiteX14" fmla="*/ 582409 w 3060286"/>
              <a:gd name="connsiteY14" fmla="*/ 1721411 h 1721411"/>
              <a:gd name="connsiteX15" fmla="*/ 0 w 3060286"/>
              <a:gd name="connsiteY15" fmla="*/ 1721411 h 1721411"/>
              <a:gd name="connsiteX16" fmla="*/ 0 w 3060286"/>
              <a:gd name="connsiteY16" fmla="*/ 1721411 h 1721411"/>
              <a:gd name="connsiteX17" fmla="*/ 0 w 3060286"/>
              <a:gd name="connsiteY17" fmla="*/ 1286278 h 1721411"/>
              <a:gd name="connsiteX18" fmla="*/ 0 w 3060286"/>
              <a:gd name="connsiteY18" fmla="*/ 822456 h 1721411"/>
              <a:gd name="connsiteX19" fmla="*/ 0 w 3060286"/>
              <a:gd name="connsiteY19" fmla="*/ 286908 h 1721411"/>
              <a:gd name="connsiteX20" fmla="*/ 286908 w 3060286"/>
              <a:gd name="connsiteY20" fmla="*/ 0 h 17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60286" h="1721411" fill="none" extrusionOk="0">
                <a:moveTo>
                  <a:pt x="286908" y="0"/>
                </a:moveTo>
                <a:cubicBezTo>
                  <a:pt x="554941" y="-55647"/>
                  <a:pt x="615084" y="16157"/>
                  <a:pt x="841584" y="0"/>
                </a:cubicBezTo>
                <a:cubicBezTo>
                  <a:pt x="1068084" y="-16157"/>
                  <a:pt x="1136836" y="3705"/>
                  <a:pt x="1368525" y="0"/>
                </a:cubicBezTo>
                <a:cubicBezTo>
                  <a:pt x="1600214" y="-3705"/>
                  <a:pt x="1753223" y="48790"/>
                  <a:pt x="1923201" y="0"/>
                </a:cubicBezTo>
                <a:cubicBezTo>
                  <a:pt x="2093179" y="-48790"/>
                  <a:pt x="2216157" y="27066"/>
                  <a:pt x="2422409" y="0"/>
                </a:cubicBezTo>
                <a:cubicBezTo>
                  <a:pt x="2628661" y="-27066"/>
                  <a:pt x="2786808" y="24170"/>
                  <a:pt x="3060286" y="0"/>
                </a:cubicBezTo>
                <a:lnTo>
                  <a:pt x="3060286" y="0"/>
                </a:lnTo>
                <a:cubicBezTo>
                  <a:pt x="3096245" y="212579"/>
                  <a:pt x="3005336" y="399170"/>
                  <a:pt x="3060286" y="506858"/>
                </a:cubicBezTo>
                <a:cubicBezTo>
                  <a:pt x="3115236" y="614546"/>
                  <a:pt x="3058522" y="825953"/>
                  <a:pt x="3060286" y="1013715"/>
                </a:cubicBezTo>
                <a:cubicBezTo>
                  <a:pt x="3062050" y="1201477"/>
                  <a:pt x="3039473" y="1292868"/>
                  <a:pt x="3060286" y="1434503"/>
                </a:cubicBezTo>
                <a:cubicBezTo>
                  <a:pt x="3065154" y="1596929"/>
                  <a:pt x="2938287" y="1704393"/>
                  <a:pt x="2773378" y="1721411"/>
                </a:cubicBezTo>
                <a:cubicBezTo>
                  <a:pt x="2604169" y="1755368"/>
                  <a:pt x="2334309" y="1666974"/>
                  <a:pt x="2190969" y="1721411"/>
                </a:cubicBezTo>
                <a:cubicBezTo>
                  <a:pt x="2047629" y="1775848"/>
                  <a:pt x="1835710" y="1673378"/>
                  <a:pt x="1664027" y="1721411"/>
                </a:cubicBezTo>
                <a:cubicBezTo>
                  <a:pt x="1492344" y="1769444"/>
                  <a:pt x="1331060" y="1681288"/>
                  <a:pt x="1192553" y="1721411"/>
                </a:cubicBezTo>
                <a:cubicBezTo>
                  <a:pt x="1054046" y="1761534"/>
                  <a:pt x="704918" y="1692403"/>
                  <a:pt x="582409" y="1721411"/>
                </a:cubicBezTo>
                <a:cubicBezTo>
                  <a:pt x="459900" y="1750419"/>
                  <a:pt x="237854" y="1661919"/>
                  <a:pt x="0" y="1721411"/>
                </a:cubicBezTo>
                <a:lnTo>
                  <a:pt x="0" y="1721411"/>
                </a:lnTo>
                <a:cubicBezTo>
                  <a:pt x="-32570" y="1592564"/>
                  <a:pt x="28287" y="1377261"/>
                  <a:pt x="0" y="1286278"/>
                </a:cubicBezTo>
                <a:cubicBezTo>
                  <a:pt x="-28287" y="1195295"/>
                  <a:pt x="16697" y="1015201"/>
                  <a:pt x="0" y="822456"/>
                </a:cubicBezTo>
                <a:cubicBezTo>
                  <a:pt x="-16697" y="629711"/>
                  <a:pt x="39172" y="547958"/>
                  <a:pt x="0" y="286908"/>
                </a:cubicBezTo>
                <a:cubicBezTo>
                  <a:pt x="-2592" y="152026"/>
                  <a:pt x="134591" y="21692"/>
                  <a:pt x="286908" y="0"/>
                </a:cubicBezTo>
                <a:close/>
              </a:path>
              <a:path w="3060286" h="1721411" stroke="0" extrusionOk="0">
                <a:moveTo>
                  <a:pt x="286908" y="0"/>
                </a:moveTo>
                <a:cubicBezTo>
                  <a:pt x="506418" y="-15762"/>
                  <a:pt x="641306" y="46219"/>
                  <a:pt x="786116" y="0"/>
                </a:cubicBezTo>
                <a:cubicBezTo>
                  <a:pt x="930926" y="-46219"/>
                  <a:pt x="1093613" y="25406"/>
                  <a:pt x="1285324" y="0"/>
                </a:cubicBezTo>
                <a:cubicBezTo>
                  <a:pt x="1477035" y="-25406"/>
                  <a:pt x="1659963" y="52341"/>
                  <a:pt x="1812266" y="0"/>
                </a:cubicBezTo>
                <a:cubicBezTo>
                  <a:pt x="1964569" y="-52341"/>
                  <a:pt x="2090448" y="49329"/>
                  <a:pt x="2311474" y="0"/>
                </a:cubicBezTo>
                <a:cubicBezTo>
                  <a:pt x="2532500" y="-49329"/>
                  <a:pt x="2876116" y="41138"/>
                  <a:pt x="3060286" y="0"/>
                </a:cubicBezTo>
                <a:lnTo>
                  <a:pt x="3060286" y="0"/>
                </a:lnTo>
                <a:cubicBezTo>
                  <a:pt x="3068057" y="227806"/>
                  <a:pt x="3046344" y="327175"/>
                  <a:pt x="3060286" y="492513"/>
                </a:cubicBezTo>
                <a:cubicBezTo>
                  <a:pt x="3074228" y="657851"/>
                  <a:pt x="3004079" y="774616"/>
                  <a:pt x="3060286" y="970680"/>
                </a:cubicBezTo>
                <a:cubicBezTo>
                  <a:pt x="3116493" y="1166744"/>
                  <a:pt x="3044450" y="1231141"/>
                  <a:pt x="3060286" y="1434503"/>
                </a:cubicBezTo>
                <a:cubicBezTo>
                  <a:pt x="3023241" y="1620285"/>
                  <a:pt x="2929391" y="1709589"/>
                  <a:pt x="2773378" y="1721411"/>
                </a:cubicBezTo>
                <a:cubicBezTo>
                  <a:pt x="2505021" y="1767204"/>
                  <a:pt x="2371952" y="1652738"/>
                  <a:pt x="2190969" y="1721411"/>
                </a:cubicBezTo>
                <a:cubicBezTo>
                  <a:pt x="2009986" y="1790084"/>
                  <a:pt x="1874529" y="1663222"/>
                  <a:pt x="1608559" y="1721411"/>
                </a:cubicBezTo>
                <a:cubicBezTo>
                  <a:pt x="1342589" y="1779600"/>
                  <a:pt x="1232512" y="1651984"/>
                  <a:pt x="998416" y="1721411"/>
                </a:cubicBezTo>
                <a:cubicBezTo>
                  <a:pt x="764320" y="1790838"/>
                  <a:pt x="480643" y="1666845"/>
                  <a:pt x="0" y="1721411"/>
                </a:cubicBezTo>
                <a:lnTo>
                  <a:pt x="0" y="1721411"/>
                </a:lnTo>
                <a:cubicBezTo>
                  <a:pt x="-53262" y="1494474"/>
                  <a:pt x="517" y="1479219"/>
                  <a:pt x="0" y="1257588"/>
                </a:cubicBezTo>
                <a:cubicBezTo>
                  <a:pt x="-517" y="1035957"/>
                  <a:pt x="34298" y="909876"/>
                  <a:pt x="0" y="822456"/>
                </a:cubicBezTo>
                <a:cubicBezTo>
                  <a:pt x="-34298" y="735036"/>
                  <a:pt x="29924" y="491138"/>
                  <a:pt x="0" y="286908"/>
                </a:cubicBezTo>
                <a:cubicBezTo>
                  <a:pt x="-34872" y="114057"/>
                  <a:pt x="165825" y="-10909"/>
                  <a:pt x="286908" y="0"/>
                </a:cubicBezTo>
                <a:close/>
              </a:path>
            </a:pathLst>
          </a:custGeom>
          <a:ln w="57150" cap="sq">
            <a:solidFill>
              <a:srgbClr val="FFFFFF"/>
            </a:solidFill>
            <a:miter lim="800000"/>
            <a:extLst>
              <a:ext uri="{C807C97D-BFC1-408E-A445-0C87EB9F89A2}">
                <ask:lineSketchStyleProps xmlns:ask="http://schemas.microsoft.com/office/drawing/2018/sketchyshapes" sd="4069619078">
                  <a:prstGeom prst="round2DiagRect">
                    <a:avLst>
                      <a:gd name="adj1" fmla="val 16667"/>
                      <a:gd name="adj2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C20ED525-0AEB-2F85-C441-664CD1B37F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73" y="2299299"/>
            <a:ext cx="3060285" cy="1721410"/>
          </a:xfrm>
          <a:custGeom>
            <a:avLst/>
            <a:gdLst>
              <a:gd name="connsiteX0" fmla="*/ 0 w 3060285"/>
              <a:gd name="connsiteY0" fmla="*/ 0 h 1721410"/>
              <a:gd name="connsiteX1" fmla="*/ 570393 w 3060285"/>
              <a:gd name="connsiteY1" fmla="*/ 0 h 1721410"/>
              <a:gd name="connsiteX2" fmla="*/ 1113625 w 3060285"/>
              <a:gd name="connsiteY2" fmla="*/ 0 h 1721410"/>
              <a:gd name="connsiteX3" fmla="*/ 1711180 w 3060285"/>
              <a:gd name="connsiteY3" fmla="*/ 0 h 1721410"/>
              <a:gd name="connsiteX4" fmla="*/ 2716158 w 3060285"/>
              <a:gd name="connsiteY4" fmla="*/ 0 h 1721410"/>
              <a:gd name="connsiteX5" fmla="*/ 3060285 w 3060285"/>
              <a:gd name="connsiteY5" fmla="*/ 344127 h 1721410"/>
              <a:gd name="connsiteX6" fmla="*/ 3060285 w 3060285"/>
              <a:gd name="connsiteY6" fmla="*/ 761903 h 1721410"/>
              <a:gd name="connsiteX7" fmla="*/ 3060285 w 3060285"/>
              <a:gd name="connsiteY7" fmla="*/ 1234770 h 1721410"/>
              <a:gd name="connsiteX8" fmla="*/ 3060285 w 3060285"/>
              <a:gd name="connsiteY8" fmla="*/ 1721410 h 1721410"/>
              <a:gd name="connsiteX9" fmla="*/ 3060285 w 3060285"/>
              <a:gd name="connsiteY9" fmla="*/ 1721410 h 1721410"/>
              <a:gd name="connsiteX10" fmla="*/ 2598538 w 3060285"/>
              <a:gd name="connsiteY10" fmla="*/ 1721410 h 1721410"/>
              <a:gd name="connsiteX11" fmla="*/ 2136791 w 3060285"/>
              <a:gd name="connsiteY11" fmla="*/ 1721410 h 1721410"/>
              <a:gd name="connsiteX12" fmla="*/ 1566398 w 3060285"/>
              <a:gd name="connsiteY12" fmla="*/ 1721410 h 1721410"/>
              <a:gd name="connsiteX13" fmla="*/ 1104651 w 3060285"/>
              <a:gd name="connsiteY13" fmla="*/ 1721410 h 1721410"/>
              <a:gd name="connsiteX14" fmla="*/ 344127 w 3060285"/>
              <a:gd name="connsiteY14" fmla="*/ 1721410 h 1721410"/>
              <a:gd name="connsiteX15" fmla="*/ 0 w 3060285"/>
              <a:gd name="connsiteY15" fmla="*/ 1377283 h 1721410"/>
              <a:gd name="connsiteX16" fmla="*/ 0 w 3060285"/>
              <a:gd name="connsiteY16" fmla="*/ 890643 h 1721410"/>
              <a:gd name="connsiteX17" fmla="*/ 0 w 3060285"/>
              <a:gd name="connsiteY17" fmla="*/ 459094 h 1721410"/>
              <a:gd name="connsiteX18" fmla="*/ 0 w 3060285"/>
              <a:gd name="connsiteY18" fmla="*/ 0 h 1721410"/>
              <a:gd name="connsiteX19" fmla="*/ 0 w 3060285"/>
              <a:gd name="connsiteY19" fmla="*/ 0 h 172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60285" h="1721410" fill="none" extrusionOk="0">
                <a:moveTo>
                  <a:pt x="0" y="0"/>
                </a:moveTo>
                <a:cubicBezTo>
                  <a:pt x="274479" y="-19623"/>
                  <a:pt x="449441" y="65524"/>
                  <a:pt x="570393" y="0"/>
                </a:cubicBezTo>
                <a:cubicBezTo>
                  <a:pt x="691345" y="-65524"/>
                  <a:pt x="966887" y="7025"/>
                  <a:pt x="1113625" y="0"/>
                </a:cubicBezTo>
                <a:cubicBezTo>
                  <a:pt x="1260363" y="-7025"/>
                  <a:pt x="1558651" y="42733"/>
                  <a:pt x="1711180" y="0"/>
                </a:cubicBezTo>
                <a:cubicBezTo>
                  <a:pt x="1863710" y="-42733"/>
                  <a:pt x="2281105" y="100535"/>
                  <a:pt x="2716158" y="0"/>
                </a:cubicBezTo>
                <a:cubicBezTo>
                  <a:pt x="2867709" y="-2495"/>
                  <a:pt x="3019210" y="161271"/>
                  <a:pt x="3060285" y="344127"/>
                </a:cubicBezTo>
                <a:cubicBezTo>
                  <a:pt x="3063780" y="534712"/>
                  <a:pt x="3054931" y="616864"/>
                  <a:pt x="3060285" y="761903"/>
                </a:cubicBezTo>
                <a:cubicBezTo>
                  <a:pt x="3065639" y="906942"/>
                  <a:pt x="3046148" y="1138266"/>
                  <a:pt x="3060285" y="1234770"/>
                </a:cubicBezTo>
                <a:cubicBezTo>
                  <a:pt x="3074422" y="1331274"/>
                  <a:pt x="3007117" y="1546176"/>
                  <a:pt x="3060285" y="1721410"/>
                </a:cubicBezTo>
                <a:lnTo>
                  <a:pt x="3060285" y="1721410"/>
                </a:lnTo>
                <a:cubicBezTo>
                  <a:pt x="2910975" y="1774782"/>
                  <a:pt x="2817811" y="1711812"/>
                  <a:pt x="2598538" y="1721410"/>
                </a:cubicBezTo>
                <a:cubicBezTo>
                  <a:pt x="2379265" y="1731008"/>
                  <a:pt x="2257055" y="1713559"/>
                  <a:pt x="2136791" y="1721410"/>
                </a:cubicBezTo>
                <a:cubicBezTo>
                  <a:pt x="2016527" y="1729261"/>
                  <a:pt x="1759241" y="1682235"/>
                  <a:pt x="1566398" y="1721410"/>
                </a:cubicBezTo>
                <a:cubicBezTo>
                  <a:pt x="1373555" y="1760585"/>
                  <a:pt x="1293426" y="1682322"/>
                  <a:pt x="1104651" y="1721410"/>
                </a:cubicBezTo>
                <a:cubicBezTo>
                  <a:pt x="915876" y="1760498"/>
                  <a:pt x="568778" y="1656940"/>
                  <a:pt x="344127" y="1721410"/>
                </a:cubicBezTo>
                <a:cubicBezTo>
                  <a:pt x="168684" y="1764372"/>
                  <a:pt x="-56546" y="1570146"/>
                  <a:pt x="0" y="1377283"/>
                </a:cubicBezTo>
                <a:cubicBezTo>
                  <a:pt x="-41091" y="1219774"/>
                  <a:pt x="33130" y="1047824"/>
                  <a:pt x="0" y="890643"/>
                </a:cubicBezTo>
                <a:cubicBezTo>
                  <a:pt x="-33130" y="733462"/>
                  <a:pt x="2935" y="611351"/>
                  <a:pt x="0" y="459094"/>
                </a:cubicBezTo>
                <a:cubicBezTo>
                  <a:pt x="-2935" y="306837"/>
                  <a:pt x="39317" y="229145"/>
                  <a:pt x="0" y="0"/>
                </a:cubicBezTo>
                <a:lnTo>
                  <a:pt x="0" y="0"/>
                </a:lnTo>
                <a:close/>
              </a:path>
              <a:path w="3060285" h="1721410" stroke="0" extrusionOk="0">
                <a:moveTo>
                  <a:pt x="0" y="0"/>
                </a:moveTo>
                <a:cubicBezTo>
                  <a:pt x="231373" y="-13949"/>
                  <a:pt x="259448" y="58140"/>
                  <a:pt x="516070" y="0"/>
                </a:cubicBezTo>
                <a:cubicBezTo>
                  <a:pt x="772692" y="-58140"/>
                  <a:pt x="945446" y="39459"/>
                  <a:pt x="1113625" y="0"/>
                </a:cubicBezTo>
                <a:cubicBezTo>
                  <a:pt x="1281804" y="-39459"/>
                  <a:pt x="1451730" y="37739"/>
                  <a:pt x="1602533" y="0"/>
                </a:cubicBezTo>
                <a:cubicBezTo>
                  <a:pt x="1753336" y="-37739"/>
                  <a:pt x="1925459" y="53375"/>
                  <a:pt x="2091442" y="0"/>
                </a:cubicBezTo>
                <a:cubicBezTo>
                  <a:pt x="2257425" y="-53375"/>
                  <a:pt x="2426721" y="54627"/>
                  <a:pt x="2716158" y="0"/>
                </a:cubicBezTo>
                <a:cubicBezTo>
                  <a:pt x="2914608" y="-23209"/>
                  <a:pt x="3054676" y="134118"/>
                  <a:pt x="3060285" y="344127"/>
                </a:cubicBezTo>
                <a:cubicBezTo>
                  <a:pt x="3105825" y="441543"/>
                  <a:pt x="3030753" y="621346"/>
                  <a:pt x="3060285" y="775676"/>
                </a:cubicBezTo>
                <a:cubicBezTo>
                  <a:pt x="3089817" y="930006"/>
                  <a:pt x="3057243" y="1108426"/>
                  <a:pt x="3060285" y="1262316"/>
                </a:cubicBezTo>
                <a:cubicBezTo>
                  <a:pt x="3063327" y="1416206"/>
                  <a:pt x="3022351" y="1545102"/>
                  <a:pt x="3060285" y="1721410"/>
                </a:cubicBezTo>
                <a:lnTo>
                  <a:pt x="3060285" y="1721410"/>
                </a:lnTo>
                <a:cubicBezTo>
                  <a:pt x="2843686" y="1763838"/>
                  <a:pt x="2750199" y="1695618"/>
                  <a:pt x="2544215" y="1721410"/>
                </a:cubicBezTo>
                <a:cubicBezTo>
                  <a:pt x="2338231" y="1747202"/>
                  <a:pt x="2179671" y="1700406"/>
                  <a:pt x="2028145" y="1721410"/>
                </a:cubicBezTo>
                <a:cubicBezTo>
                  <a:pt x="1876619" y="1742414"/>
                  <a:pt x="1608380" y="1668422"/>
                  <a:pt x="1457752" y="1721410"/>
                </a:cubicBezTo>
                <a:cubicBezTo>
                  <a:pt x="1307124" y="1774398"/>
                  <a:pt x="1074865" y="1714045"/>
                  <a:pt x="887359" y="1721410"/>
                </a:cubicBezTo>
                <a:cubicBezTo>
                  <a:pt x="699853" y="1728775"/>
                  <a:pt x="496746" y="1691079"/>
                  <a:pt x="344127" y="1721410"/>
                </a:cubicBezTo>
                <a:cubicBezTo>
                  <a:pt x="161180" y="1710210"/>
                  <a:pt x="4815" y="1517149"/>
                  <a:pt x="0" y="1377283"/>
                </a:cubicBezTo>
                <a:cubicBezTo>
                  <a:pt x="-6034" y="1191347"/>
                  <a:pt x="47531" y="1139288"/>
                  <a:pt x="0" y="918189"/>
                </a:cubicBezTo>
                <a:cubicBezTo>
                  <a:pt x="-47531" y="697090"/>
                  <a:pt x="20890" y="642122"/>
                  <a:pt x="0" y="459094"/>
                </a:cubicBezTo>
                <a:cubicBezTo>
                  <a:pt x="-20890" y="276067"/>
                  <a:pt x="25760" y="140005"/>
                  <a:pt x="0" y="0"/>
                </a:cubicBezTo>
                <a:lnTo>
                  <a:pt x="0" y="0"/>
                </a:lnTo>
                <a:close/>
              </a:path>
            </a:pathLst>
          </a:custGeom>
          <a:ln w="57150" cap="sq">
            <a:solidFill>
              <a:srgbClr val="FFFFFF"/>
            </a:solidFill>
            <a:miter lim="800000"/>
            <a:extLst>
              <a:ext uri="{C807C97D-BFC1-408E-A445-0C87EB9F89A2}">
                <ask:lineSketchStyleProps xmlns:ask="http://schemas.microsoft.com/office/drawing/2018/sketchyshapes" sd="2424003238">
                  <a:prstGeom prst="round2DiagRect">
                    <a:avLst>
                      <a:gd name="adj1" fmla="val 0"/>
                      <a:gd name="adj2" fmla="val 19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8F28B395-5231-5ABB-2A0F-AB678C885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540" y="2152020"/>
            <a:ext cx="5469246" cy="3079299"/>
          </a:xfrm>
          <a:custGeom>
            <a:avLst/>
            <a:gdLst>
              <a:gd name="connsiteX0" fmla="*/ 373611 w 5469246"/>
              <a:gd name="connsiteY0" fmla="*/ 0 h 3079299"/>
              <a:gd name="connsiteX1" fmla="*/ 1023219 w 5469246"/>
              <a:gd name="connsiteY1" fmla="*/ 0 h 3079299"/>
              <a:gd name="connsiteX2" fmla="*/ 1628026 w 5469246"/>
              <a:gd name="connsiteY2" fmla="*/ 0 h 3079299"/>
              <a:gd name="connsiteX3" fmla="*/ 2053631 w 5469246"/>
              <a:gd name="connsiteY3" fmla="*/ 0 h 3079299"/>
              <a:gd name="connsiteX4" fmla="*/ 2613637 w 5469246"/>
              <a:gd name="connsiteY4" fmla="*/ 0 h 3079299"/>
              <a:gd name="connsiteX5" fmla="*/ 3084042 w 5469246"/>
              <a:gd name="connsiteY5" fmla="*/ 0 h 3079299"/>
              <a:gd name="connsiteX6" fmla="*/ 3688849 w 5469246"/>
              <a:gd name="connsiteY6" fmla="*/ 0 h 3079299"/>
              <a:gd name="connsiteX7" fmla="*/ 4338457 w 5469246"/>
              <a:gd name="connsiteY7" fmla="*/ 0 h 3079299"/>
              <a:gd name="connsiteX8" fmla="*/ 4853663 w 5469246"/>
              <a:gd name="connsiteY8" fmla="*/ 0 h 3079299"/>
              <a:gd name="connsiteX9" fmla="*/ 5469246 w 5469246"/>
              <a:gd name="connsiteY9" fmla="*/ 615583 h 3079299"/>
              <a:gd name="connsiteX10" fmla="*/ 5469246 w 5469246"/>
              <a:gd name="connsiteY10" fmla="*/ 1138109 h 3079299"/>
              <a:gd name="connsiteX11" fmla="*/ 5469246 w 5469246"/>
              <a:gd name="connsiteY11" fmla="*/ 1597932 h 3079299"/>
              <a:gd name="connsiteX12" fmla="*/ 5469246 w 5469246"/>
              <a:gd name="connsiteY12" fmla="*/ 2141360 h 3079299"/>
              <a:gd name="connsiteX13" fmla="*/ 5469246 w 5469246"/>
              <a:gd name="connsiteY13" fmla="*/ 2705688 h 3079299"/>
              <a:gd name="connsiteX14" fmla="*/ 5095635 w 5469246"/>
              <a:gd name="connsiteY14" fmla="*/ 3079299 h 3079299"/>
              <a:gd name="connsiteX15" fmla="*/ 4446027 w 5469246"/>
              <a:gd name="connsiteY15" fmla="*/ 3079299 h 3079299"/>
              <a:gd name="connsiteX16" fmla="*/ 3886021 w 5469246"/>
              <a:gd name="connsiteY16" fmla="*/ 3079299 h 3079299"/>
              <a:gd name="connsiteX17" fmla="*/ 3281214 w 5469246"/>
              <a:gd name="connsiteY17" fmla="*/ 3079299 h 3079299"/>
              <a:gd name="connsiteX18" fmla="*/ 2721207 w 5469246"/>
              <a:gd name="connsiteY18" fmla="*/ 3079299 h 3079299"/>
              <a:gd name="connsiteX19" fmla="*/ 2295603 w 5469246"/>
              <a:gd name="connsiteY19" fmla="*/ 3079299 h 3079299"/>
              <a:gd name="connsiteX20" fmla="*/ 1735596 w 5469246"/>
              <a:gd name="connsiteY20" fmla="*/ 3079299 h 3079299"/>
              <a:gd name="connsiteX21" fmla="*/ 1309991 w 5469246"/>
              <a:gd name="connsiteY21" fmla="*/ 3079299 h 3079299"/>
              <a:gd name="connsiteX22" fmla="*/ 615583 w 5469246"/>
              <a:gd name="connsiteY22" fmla="*/ 3079299 h 3079299"/>
              <a:gd name="connsiteX23" fmla="*/ 0 w 5469246"/>
              <a:gd name="connsiteY23" fmla="*/ 2463716 h 3079299"/>
              <a:gd name="connsiteX24" fmla="*/ 0 w 5469246"/>
              <a:gd name="connsiteY24" fmla="*/ 1941190 h 3079299"/>
              <a:gd name="connsiteX25" fmla="*/ 0 w 5469246"/>
              <a:gd name="connsiteY25" fmla="*/ 1397762 h 3079299"/>
              <a:gd name="connsiteX26" fmla="*/ 0 w 5469246"/>
              <a:gd name="connsiteY26" fmla="*/ 937939 h 3079299"/>
              <a:gd name="connsiteX27" fmla="*/ 0 w 5469246"/>
              <a:gd name="connsiteY27" fmla="*/ 373611 h 3079299"/>
              <a:gd name="connsiteX28" fmla="*/ 373611 w 5469246"/>
              <a:gd name="connsiteY28" fmla="*/ 0 h 307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469246" h="3079299" fill="none" extrusionOk="0">
                <a:moveTo>
                  <a:pt x="373611" y="0"/>
                </a:moveTo>
                <a:cubicBezTo>
                  <a:pt x="670181" y="-18701"/>
                  <a:pt x="830879" y="77882"/>
                  <a:pt x="1023219" y="0"/>
                </a:cubicBezTo>
                <a:cubicBezTo>
                  <a:pt x="1215559" y="-77882"/>
                  <a:pt x="1480633" y="21567"/>
                  <a:pt x="1628026" y="0"/>
                </a:cubicBezTo>
                <a:cubicBezTo>
                  <a:pt x="1775419" y="-21567"/>
                  <a:pt x="1936086" y="46916"/>
                  <a:pt x="2053631" y="0"/>
                </a:cubicBezTo>
                <a:cubicBezTo>
                  <a:pt x="2171177" y="-46916"/>
                  <a:pt x="2439775" y="37619"/>
                  <a:pt x="2613637" y="0"/>
                </a:cubicBezTo>
                <a:cubicBezTo>
                  <a:pt x="2787499" y="-37619"/>
                  <a:pt x="2859038" y="7952"/>
                  <a:pt x="3084042" y="0"/>
                </a:cubicBezTo>
                <a:cubicBezTo>
                  <a:pt x="3309046" y="-7952"/>
                  <a:pt x="3413349" y="2892"/>
                  <a:pt x="3688849" y="0"/>
                </a:cubicBezTo>
                <a:cubicBezTo>
                  <a:pt x="3964349" y="-2892"/>
                  <a:pt x="4189649" y="30685"/>
                  <a:pt x="4338457" y="0"/>
                </a:cubicBezTo>
                <a:cubicBezTo>
                  <a:pt x="4487265" y="-30685"/>
                  <a:pt x="4631918" y="1477"/>
                  <a:pt x="4853663" y="0"/>
                </a:cubicBezTo>
                <a:cubicBezTo>
                  <a:pt x="5174833" y="93575"/>
                  <a:pt x="5478572" y="175485"/>
                  <a:pt x="5469246" y="615583"/>
                </a:cubicBezTo>
                <a:cubicBezTo>
                  <a:pt x="5483913" y="732595"/>
                  <a:pt x="5445013" y="1016699"/>
                  <a:pt x="5469246" y="1138109"/>
                </a:cubicBezTo>
                <a:cubicBezTo>
                  <a:pt x="5493479" y="1259519"/>
                  <a:pt x="5419531" y="1410310"/>
                  <a:pt x="5469246" y="1597932"/>
                </a:cubicBezTo>
                <a:cubicBezTo>
                  <a:pt x="5518961" y="1785554"/>
                  <a:pt x="5439570" y="2011252"/>
                  <a:pt x="5469246" y="2141360"/>
                </a:cubicBezTo>
                <a:cubicBezTo>
                  <a:pt x="5498922" y="2271468"/>
                  <a:pt x="5421283" y="2503059"/>
                  <a:pt x="5469246" y="2705688"/>
                </a:cubicBezTo>
                <a:cubicBezTo>
                  <a:pt x="5462209" y="2917775"/>
                  <a:pt x="5292098" y="3073492"/>
                  <a:pt x="5095635" y="3079299"/>
                </a:cubicBezTo>
                <a:cubicBezTo>
                  <a:pt x="4930081" y="3150749"/>
                  <a:pt x="4684528" y="3073132"/>
                  <a:pt x="4446027" y="3079299"/>
                </a:cubicBezTo>
                <a:cubicBezTo>
                  <a:pt x="4207526" y="3085466"/>
                  <a:pt x="4040575" y="3013903"/>
                  <a:pt x="3886021" y="3079299"/>
                </a:cubicBezTo>
                <a:cubicBezTo>
                  <a:pt x="3731467" y="3144695"/>
                  <a:pt x="3488999" y="3037210"/>
                  <a:pt x="3281214" y="3079299"/>
                </a:cubicBezTo>
                <a:cubicBezTo>
                  <a:pt x="3073429" y="3121388"/>
                  <a:pt x="2884481" y="3052208"/>
                  <a:pt x="2721207" y="3079299"/>
                </a:cubicBezTo>
                <a:cubicBezTo>
                  <a:pt x="2557933" y="3106390"/>
                  <a:pt x="2395373" y="3073878"/>
                  <a:pt x="2295603" y="3079299"/>
                </a:cubicBezTo>
                <a:cubicBezTo>
                  <a:pt x="2195833" y="3084720"/>
                  <a:pt x="1916729" y="3023270"/>
                  <a:pt x="1735596" y="3079299"/>
                </a:cubicBezTo>
                <a:cubicBezTo>
                  <a:pt x="1554463" y="3135328"/>
                  <a:pt x="1449007" y="3041745"/>
                  <a:pt x="1309991" y="3079299"/>
                </a:cubicBezTo>
                <a:cubicBezTo>
                  <a:pt x="1170975" y="3116853"/>
                  <a:pt x="823528" y="3074758"/>
                  <a:pt x="615583" y="3079299"/>
                </a:cubicBezTo>
                <a:cubicBezTo>
                  <a:pt x="233551" y="3114483"/>
                  <a:pt x="-39507" y="2864332"/>
                  <a:pt x="0" y="2463716"/>
                </a:cubicBezTo>
                <a:cubicBezTo>
                  <a:pt x="-14324" y="2218220"/>
                  <a:pt x="52694" y="2148062"/>
                  <a:pt x="0" y="1941190"/>
                </a:cubicBezTo>
                <a:cubicBezTo>
                  <a:pt x="-52694" y="1734318"/>
                  <a:pt x="10300" y="1585202"/>
                  <a:pt x="0" y="1397762"/>
                </a:cubicBezTo>
                <a:cubicBezTo>
                  <a:pt x="-10300" y="1210322"/>
                  <a:pt x="38531" y="1152236"/>
                  <a:pt x="0" y="937939"/>
                </a:cubicBezTo>
                <a:cubicBezTo>
                  <a:pt x="-38531" y="723642"/>
                  <a:pt x="3487" y="642234"/>
                  <a:pt x="0" y="373611"/>
                </a:cubicBezTo>
                <a:cubicBezTo>
                  <a:pt x="-5991" y="163546"/>
                  <a:pt x="210217" y="36433"/>
                  <a:pt x="373611" y="0"/>
                </a:cubicBezTo>
                <a:close/>
              </a:path>
              <a:path w="5469246" h="3079299" stroke="0" extrusionOk="0">
                <a:moveTo>
                  <a:pt x="373611" y="0"/>
                </a:moveTo>
                <a:cubicBezTo>
                  <a:pt x="611471" y="-43561"/>
                  <a:pt x="684093" y="19018"/>
                  <a:pt x="888817" y="0"/>
                </a:cubicBezTo>
                <a:cubicBezTo>
                  <a:pt x="1093541" y="-19018"/>
                  <a:pt x="1328349" y="23573"/>
                  <a:pt x="1538425" y="0"/>
                </a:cubicBezTo>
                <a:cubicBezTo>
                  <a:pt x="1748501" y="-23573"/>
                  <a:pt x="1775276" y="28920"/>
                  <a:pt x="2008830" y="0"/>
                </a:cubicBezTo>
                <a:cubicBezTo>
                  <a:pt x="2242384" y="-28920"/>
                  <a:pt x="2299539" y="50082"/>
                  <a:pt x="2479235" y="0"/>
                </a:cubicBezTo>
                <a:cubicBezTo>
                  <a:pt x="2658931" y="-50082"/>
                  <a:pt x="2887804" y="45727"/>
                  <a:pt x="2994441" y="0"/>
                </a:cubicBezTo>
                <a:cubicBezTo>
                  <a:pt x="3101078" y="-45727"/>
                  <a:pt x="3291712" y="29553"/>
                  <a:pt x="3420046" y="0"/>
                </a:cubicBezTo>
                <a:cubicBezTo>
                  <a:pt x="3548380" y="-29553"/>
                  <a:pt x="3714006" y="56384"/>
                  <a:pt x="3890452" y="0"/>
                </a:cubicBezTo>
                <a:cubicBezTo>
                  <a:pt x="4066898" y="-56384"/>
                  <a:pt x="4530924" y="20801"/>
                  <a:pt x="4853663" y="0"/>
                </a:cubicBezTo>
                <a:cubicBezTo>
                  <a:pt x="5149716" y="6984"/>
                  <a:pt x="5468482" y="292917"/>
                  <a:pt x="5469246" y="615583"/>
                </a:cubicBezTo>
                <a:cubicBezTo>
                  <a:pt x="5482063" y="763879"/>
                  <a:pt x="5436310" y="983585"/>
                  <a:pt x="5469246" y="1117208"/>
                </a:cubicBezTo>
                <a:cubicBezTo>
                  <a:pt x="5502182" y="1250831"/>
                  <a:pt x="5433795" y="1463926"/>
                  <a:pt x="5469246" y="1597932"/>
                </a:cubicBezTo>
                <a:cubicBezTo>
                  <a:pt x="5504697" y="1731938"/>
                  <a:pt x="5433956" y="1914756"/>
                  <a:pt x="5469246" y="2162261"/>
                </a:cubicBezTo>
                <a:cubicBezTo>
                  <a:pt x="5504536" y="2409766"/>
                  <a:pt x="5454085" y="2475914"/>
                  <a:pt x="5469246" y="2705688"/>
                </a:cubicBezTo>
                <a:cubicBezTo>
                  <a:pt x="5515688" y="2874926"/>
                  <a:pt x="5307874" y="3100078"/>
                  <a:pt x="5095635" y="3079299"/>
                </a:cubicBezTo>
                <a:cubicBezTo>
                  <a:pt x="4892835" y="3111999"/>
                  <a:pt x="4834317" y="3043498"/>
                  <a:pt x="4670030" y="3079299"/>
                </a:cubicBezTo>
                <a:cubicBezTo>
                  <a:pt x="4505743" y="3115100"/>
                  <a:pt x="4222455" y="3064079"/>
                  <a:pt x="4110024" y="3079299"/>
                </a:cubicBezTo>
                <a:cubicBezTo>
                  <a:pt x="3997593" y="3094519"/>
                  <a:pt x="3792720" y="3072996"/>
                  <a:pt x="3639618" y="3079299"/>
                </a:cubicBezTo>
                <a:cubicBezTo>
                  <a:pt x="3486516" y="3085602"/>
                  <a:pt x="3276003" y="3024902"/>
                  <a:pt x="3079612" y="3079299"/>
                </a:cubicBezTo>
                <a:cubicBezTo>
                  <a:pt x="2883221" y="3133696"/>
                  <a:pt x="2574911" y="3039015"/>
                  <a:pt x="2430004" y="3079299"/>
                </a:cubicBezTo>
                <a:cubicBezTo>
                  <a:pt x="2285097" y="3119583"/>
                  <a:pt x="1958787" y="3025175"/>
                  <a:pt x="1780397" y="3079299"/>
                </a:cubicBezTo>
                <a:cubicBezTo>
                  <a:pt x="1602007" y="3133423"/>
                  <a:pt x="1403576" y="3052018"/>
                  <a:pt x="1220390" y="3079299"/>
                </a:cubicBezTo>
                <a:cubicBezTo>
                  <a:pt x="1037204" y="3106580"/>
                  <a:pt x="875413" y="3024148"/>
                  <a:pt x="615583" y="3079299"/>
                </a:cubicBezTo>
                <a:cubicBezTo>
                  <a:pt x="225723" y="3131722"/>
                  <a:pt x="-27573" y="2819557"/>
                  <a:pt x="0" y="2463716"/>
                </a:cubicBezTo>
                <a:cubicBezTo>
                  <a:pt x="-23205" y="2317906"/>
                  <a:pt x="28963" y="2177199"/>
                  <a:pt x="0" y="1982992"/>
                </a:cubicBezTo>
                <a:cubicBezTo>
                  <a:pt x="-28963" y="1788785"/>
                  <a:pt x="7847" y="1680542"/>
                  <a:pt x="0" y="1439565"/>
                </a:cubicBezTo>
                <a:cubicBezTo>
                  <a:pt x="-7847" y="1198588"/>
                  <a:pt x="22341" y="1124366"/>
                  <a:pt x="0" y="958840"/>
                </a:cubicBezTo>
                <a:cubicBezTo>
                  <a:pt x="-22341" y="793315"/>
                  <a:pt x="25046" y="548026"/>
                  <a:pt x="0" y="373611"/>
                </a:cubicBezTo>
                <a:cubicBezTo>
                  <a:pt x="27040" y="205875"/>
                  <a:pt x="197006" y="15004"/>
                  <a:pt x="373611" y="0"/>
                </a:cubicBezTo>
                <a:close/>
              </a:path>
            </a:pathLst>
          </a:custGeom>
          <a:ln w="57150" cap="sq">
            <a:solidFill>
              <a:srgbClr val="FFFFFF"/>
            </a:solidFill>
            <a:miter lim="800000"/>
            <a:extLst>
              <a:ext uri="{C807C97D-BFC1-408E-A445-0C87EB9F89A2}">
                <ask:lineSketchStyleProps xmlns:ask="http://schemas.microsoft.com/office/drawing/2018/sketchyshapes" sd="2424003238">
                  <a:prstGeom prst="round2DiagRect">
                    <a:avLst>
                      <a:gd name="adj1" fmla="val 12133"/>
                      <a:gd name="adj2" fmla="val 19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570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55AA5F4-4C50-BF02-F8B8-49D64EA078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856119"/>
          </a:xfrm>
          <a:prstGeom prst="rect">
            <a:avLst/>
          </a:prstGeom>
          <a:blipFill dpi="0" rotWithShape="1">
            <a:blip r:embed="rId3" cstate="hqprint">
              <a:alphaModFix amt="8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75A00FCD-C8C5-2E89-C2E6-071C7AA411E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2465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B589C9E4-BFD8-7C47-656C-5E1A66055D16}"/>
              </a:ext>
            </a:extLst>
          </p:cNvPr>
          <p:cNvCxnSpPr/>
          <p:nvPr/>
        </p:nvCxnSpPr>
        <p:spPr>
          <a:xfrm>
            <a:off x="4476750" y="624657"/>
            <a:ext cx="0" cy="12314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E0618A9-7506-3BF8-E9BE-22063495E288}"/>
              </a:ext>
            </a:extLst>
          </p:cNvPr>
          <p:cNvSpPr txBox="1">
            <a:spLocks/>
          </p:cNvSpPr>
          <p:nvPr/>
        </p:nvSpPr>
        <p:spPr>
          <a:xfrm>
            <a:off x="123826" y="5725511"/>
            <a:ext cx="7639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plan de salvación se lleva a cabo a través de la Iglesia. Si la Iglesia falla, Dios la restaura. Pero aquellos que corrompen el mensaje de salvación y no se arrepienten, serán desechados.</a:t>
            </a:r>
          </a:p>
        </p:txBody>
      </p:sp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1C6EBFD6-F53B-6DBB-5C8F-5F5519EBAE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8342784"/>
              </p:ext>
            </p:extLst>
          </p:nvPr>
        </p:nvGraphicFramePr>
        <p:xfrm>
          <a:off x="70583" y="1980865"/>
          <a:ext cx="7340067" cy="3686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9365BED0-0A2A-F15B-15EC-A106588D2E49}"/>
              </a:ext>
            </a:extLst>
          </p:cNvPr>
          <p:cNvSpPr txBox="1"/>
          <p:nvPr/>
        </p:nvSpPr>
        <p:spPr>
          <a:xfrm>
            <a:off x="0" y="-2949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3A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MALDICIÓN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84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PURIFICACIÓN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C016C63-B5C3-49E2-3EEF-48F249A41D1B}"/>
              </a:ext>
            </a:extLst>
          </p:cNvPr>
          <p:cNvSpPr txBox="1"/>
          <p:nvPr/>
        </p:nvSpPr>
        <p:spPr>
          <a:xfrm>
            <a:off x="397669" y="624657"/>
            <a:ext cx="386715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“Entonces Jesús dijo a la higuera: Nunca jamás coma nadie fruto de ti. Y lo oyeron sus discípulos”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(Marcos 11:14)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D04BE6C-1333-093A-83CC-396E92AE2FDE}"/>
              </a:ext>
            </a:extLst>
          </p:cNvPr>
          <p:cNvSpPr txBox="1"/>
          <p:nvPr/>
        </p:nvSpPr>
        <p:spPr>
          <a:xfrm>
            <a:off x="4822030" y="624657"/>
            <a:ext cx="69723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“Vinieron, pues, a Jerusalén; y entrando Jesús en el templo, comenzó a echar fuera a los que vendían y compraban en el templo; y volcó las mesas de los cambistas, y las sillas de los que vendían palomas”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(Marcos 11:15)</a:t>
            </a:r>
          </a:p>
        </p:txBody>
      </p:sp>
      <p:pic>
        <p:nvPicPr>
          <p:cNvPr id="12" name="Imagen 11" descr="Imagen que contiene tabla, colorido, hombre, mujer&#10;&#10;Descripción generada automáticamente">
            <a:extLst>
              <a:ext uri="{FF2B5EF4-FFF2-40B4-BE49-F238E27FC236}">
                <a16:creationId xmlns:a16="http://schemas.microsoft.com/office/drawing/2014/main" id="{4E26BAC1-92CA-5EA8-FFEC-245F5E4FB8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2875" y="1980865"/>
            <a:ext cx="4119848" cy="24061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84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ersona, hombre, parado, sostener&#10;&#10;Descripción generada automáticamente">
            <a:extLst>
              <a:ext uri="{FF2B5EF4-FFF2-40B4-BE49-F238E27FC236}">
                <a16:creationId xmlns:a16="http://schemas.microsoft.com/office/drawing/2014/main" id="{5D1EB623-ABF9-EAC9-82D9-A25BC4C52F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875" y="4585914"/>
            <a:ext cx="4119848" cy="2162920"/>
          </a:xfrm>
          <a:prstGeom prst="snip2DiagRect">
            <a:avLst>
              <a:gd name="adj1" fmla="val 1863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23AD3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04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D4DEABB7-3DFD-4043-9BDC-2327A0EA9A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graphicEl>
                                              <a:dgm id="{D4DEABB7-3DFD-4043-9BDC-2327A0EA9A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graphicEl>
                                              <a:dgm id="{D4DEABB7-3DFD-4043-9BDC-2327A0EA9A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graphicEl>
                                              <a:dgm id="{D4DEABB7-3DFD-4043-9BDC-2327A0EA9A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940BC8ED-3F64-4E5A-A442-D85427FA9C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>
                                            <p:graphicEl>
                                              <a:dgm id="{940BC8ED-3F64-4E5A-A442-D85427FA9C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graphicEl>
                                              <a:dgm id="{940BC8ED-3F64-4E5A-A442-D85427FA9C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graphicEl>
                                              <a:dgm id="{940BC8ED-3F64-4E5A-A442-D85427FA9C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1001CF0-B08F-4F55-A361-3126C0178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>
                                            <p:graphicEl>
                                              <a:dgm id="{E1001CF0-B08F-4F55-A361-3126C01780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graphicEl>
                                              <a:dgm id="{E1001CF0-B08F-4F55-A361-3126C0178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graphicEl>
                                              <a:dgm id="{E1001CF0-B08F-4F55-A361-3126C0178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21279E55-BC8D-4664-9FD1-275BAFC6E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>
                                            <p:graphicEl>
                                              <a:dgm id="{21279E55-BC8D-4664-9FD1-275BAFC6E8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>
                                            <p:graphicEl>
                                              <a:dgm id="{21279E55-BC8D-4664-9FD1-275BAFC6E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>
                                            <p:graphicEl>
                                              <a:dgm id="{21279E55-BC8D-4664-9FD1-275BAFC6E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29FA6B8C-1ED8-4F04-8500-277C0A965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>
                                            <p:graphicEl>
                                              <a:dgm id="{29FA6B8C-1ED8-4F04-8500-277C0A9650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>
                                            <p:graphicEl>
                                              <a:dgm id="{29FA6B8C-1ED8-4F04-8500-277C0A965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>
                                            <p:graphicEl>
                                              <a:dgm id="{29FA6B8C-1ED8-4F04-8500-277C0A965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956D9C0-B8E6-4A37-A0DD-90FCC353CE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>
                                            <p:graphicEl>
                                              <a:dgm id="{8956D9C0-B8E6-4A37-A0DD-90FCC353CE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>
                                            <p:graphicEl>
                                              <a:dgm id="{8956D9C0-B8E6-4A37-A0DD-90FCC353CE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>
                                            <p:graphicEl>
                                              <a:dgm id="{8956D9C0-B8E6-4A37-A0DD-90FCC353CE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87FDB1F-E85F-44AD-8A98-D6C4F1208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>
                                            <p:graphicEl>
                                              <a:dgm id="{787FDB1F-E85F-44AD-8A98-D6C4F1208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>
                                            <p:graphicEl>
                                              <a:dgm id="{787FDB1F-E85F-44AD-8A98-D6C4F1208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>
                                            <p:graphicEl>
                                              <a:dgm id="{787FDB1F-E85F-44AD-8A98-D6C4F1208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AF60D99C-4362-4696-BED2-252D56DB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graphicEl>
                                              <a:dgm id="{AF60D99C-4362-4696-BED2-252D56DB3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graphicEl>
                                              <a:dgm id="{AF60D99C-4362-4696-BED2-252D56DB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graphicEl>
                                              <a:dgm id="{AF60D99C-4362-4696-BED2-252D56DB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2503B03-E0B6-419F-9724-4D920ECAA3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>
                                            <p:graphicEl>
                                              <a:dgm id="{B2503B03-E0B6-419F-9724-4D920ECAA3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>
                                            <p:graphicEl>
                                              <a:dgm id="{B2503B03-E0B6-419F-9724-4D920ECAA3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>
                                            <p:graphicEl>
                                              <a:dgm id="{B2503B03-E0B6-419F-9724-4D920ECAA3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F772686-4BAB-49BF-AD96-5918D17B7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>
                                            <p:graphicEl>
                                              <a:dgm id="{EF772686-4BAB-49BF-AD96-5918D17B74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>
                                            <p:graphicEl>
                                              <a:dgm id="{EF772686-4BAB-49BF-AD96-5918D17B7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>
                                            <p:graphicEl>
                                              <a:dgm id="{EF772686-4BAB-49BF-AD96-5918D17B7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B8C352F-2010-473C-8A5A-364F9179B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>
                                            <p:graphicEl>
                                              <a:dgm id="{3B8C352F-2010-473C-8A5A-364F9179B1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>
                                            <p:graphicEl>
                                              <a:dgm id="{3B8C352F-2010-473C-8A5A-364F9179B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>
                                            <p:graphicEl>
                                              <a:dgm id="{3B8C352F-2010-473C-8A5A-364F9179B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0B94966-5E19-4F55-A36B-652B64C16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>
                                            <p:graphicEl>
                                              <a:dgm id="{E0B94966-5E19-4F55-A36B-652B64C16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>
                                            <p:graphicEl>
                                              <a:dgm id="{E0B94966-5E19-4F55-A36B-652B64C16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>
                                            <p:graphicEl>
                                              <a:dgm id="{E0B94966-5E19-4F55-A36B-652B64C16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CD84C1CD-AB8A-4CE7-9BCE-E889B6F7A3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">
                                            <p:graphicEl>
                                              <a:dgm id="{CD84C1CD-AB8A-4CE7-9BCE-E889B6F7A3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>
                                            <p:graphicEl>
                                              <a:dgm id="{CD84C1CD-AB8A-4CE7-9BCE-E889B6F7A3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>
                                            <p:graphicEl>
                                              <a:dgm id="{CD84C1CD-AB8A-4CE7-9BCE-E889B6F7A3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4589109-481B-4FAF-B86B-ED69B8A3E8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>
                                            <p:graphicEl>
                                              <a:dgm id="{B4589109-481B-4FAF-B86B-ED69B8A3E8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>
                                            <p:graphicEl>
                                              <a:dgm id="{B4589109-481B-4FAF-B86B-ED69B8A3E8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>
                                            <p:graphicEl>
                                              <a:dgm id="{B4589109-481B-4FAF-B86B-ED69B8A3E8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Graphic spid="19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ABEB052F-383C-4924-C5FA-B6DDCC456C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2343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DAC6808-3577-5626-52CF-DFD5E8B9B2A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AUTORIDAD DE JESÚS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64591D-48AB-26B1-B8D1-215DBE13043D}"/>
              </a:ext>
            </a:extLst>
          </p:cNvPr>
          <p:cNvSpPr txBox="1"/>
          <p:nvPr/>
        </p:nvSpPr>
        <p:spPr>
          <a:xfrm>
            <a:off x="1585912" y="604294"/>
            <a:ext cx="9020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7B5128"/>
                </a:solidFill>
                <a:latin typeface="Comic Sans MS" panose="030F0702030302020204" pitchFamily="66" charset="0"/>
              </a:rPr>
              <a:t>“y le dijeron: ¿Con qué autoridad haces estas cosas, y quién te dio autoridad para hacer estas cosas?” </a:t>
            </a:r>
            <a:r>
              <a:rPr lang="es-ES" sz="1400" b="1" dirty="0">
                <a:solidFill>
                  <a:srgbClr val="7B5128"/>
                </a:solidFill>
                <a:latin typeface="Comic Sans MS" panose="030F0702030302020204" pitchFamily="66" charset="0"/>
              </a:rPr>
              <a:t>(Marcos 11:28)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ADBF79-F59D-C0A4-D6A3-745723766E62}"/>
              </a:ext>
            </a:extLst>
          </p:cNvPr>
          <p:cNvSpPr txBox="1"/>
          <p:nvPr/>
        </p:nvSpPr>
        <p:spPr>
          <a:xfrm>
            <a:off x="2558539" y="1368223"/>
            <a:ext cx="62020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Nadie se atrevió a reprender a Jesús cuando expulsó a los mercaderes del atrio del Templo. Sin embargo, al día siguiente decidieron desacreditarlo públicamente preguntándole sobre su autoridad (Mr. 11:27-28).</a:t>
            </a:r>
          </a:p>
        </p:txBody>
      </p:sp>
      <p:pic>
        <p:nvPicPr>
          <p:cNvPr id="4" name="Imagen 3" descr="Un grupo de personas en medio de cuarto&#10;&#10;Descripción generada automáticamente con confianza media">
            <a:extLst>
              <a:ext uri="{FF2B5EF4-FFF2-40B4-BE49-F238E27FC236}">
                <a16:creationId xmlns:a16="http://schemas.microsoft.com/office/drawing/2014/main" id="{040BDD24-F1FC-C20B-B17B-3771D3459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554" y="1465949"/>
            <a:ext cx="3096123" cy="2320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8" name="Imagen 7" descr="Un grupo de personas alrededor de una iglesia&#10;&#10;Descripción generada automáticamente con confianza media">
            <a:extLst>
              <a:ext uri="{FF2B5EF4-FFF2-40B4-BE49-F238E27FC236}">
                <a16:creationId xmlns:a16="http://schemas.microsoft.com/office/drawing/2014/main" id="{A1A52A46-AE4A-2862-D086-3B77673FC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27" y="1465948"/>
            <a:ext cx="2320414" cy="2320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9CFF775-04DD-81DF-8972-A378D2D58E8C}"/>
              </a:ext>
            </a:extLst>
          </p:cNvPr>
          <p:cNvSpPr txBox="1"/>
          <p:nvPr/>
        </p:nvSpPr>
        <p:spPr>
          <a:xfrm>
            <a:off x="80329" y="4294561"/>
            <a:ext cx="60156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el debate quedó en empate, Jesús pasó al contrataque. Isaías comparó a Israel con una viña de la que Dios “esperaba juicio, y he aquí vileza; justicia, y he aquí clamor” (Isaías 5:1-7). Jesús usó la misma figura para retratar la actitud de los dirigentes (Mr. 12:1-11). Ellos se vieron reflejados en la parábola, pero no estuvieron dispuestos a rectificar su conducta (Mr. </a:t>
            </a:r>
            <a:r>
              <a:rPr lang="es-ES" sz="2000" b="1"/>
              <a:t>12:12).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462971E-2BCE-D86A-2341-0F0E70EF48AB}"/>
              </a:ext>
            </a:extLst>
          </p:cNvPr>
          <p:cNvSpPr txBox="1"/>
          <p:nvPr/>
        </p:nvSpPr>
        <p:spPr>
          <a:xfrm>
            <a:off x="2558538" y="2985280"/>
            <a:ext cx="62020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Jesús también sabía preguntar (Mr. 11:29-30). Ahora la pelota estaba en su tejado. Si aceptaban o rechazaban la autoridad de Juan, debían hacer lo mismo con Jesús (Mr. 11:31-33).</a:t>
            </a:r>
          </a:p>
        </p:txBody>
      </p: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CA1166FA-AE8B-140B-1AB9-B8EA363A97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5135756"/>
              </p:ext>
            </p:extLst>
          </p:nvPr>
        </p:nvGraphicFramePr>
        <p:xfrm>
          <a:off x="6449960" y="4294561"/>
          <a:ext cx="5515717" cy="2417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35725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C458C27A-9AB3-46B6-AE27-FB61EC980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>
                                            <p:graphicEl>
                                              <a:dgm id="{C458C27A-9AB3-46B6-AE27-FB61EC980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>
                                            <p:graphicEl>
                                              <a:dgm id="{C458C27A-9AB3-46B6-AE27-FB61EC980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>
                                            <p:graphicEl>
                                              <a:dgm id="{C458C27A-9AB3-46B6-AE27-FB61EC9806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48F0D14E-CA98-4716-B498-451BBB58E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3" dur="500"/>
                                        <p:tgtEl>
                                          <p:spTgt spid="21">
                                            <p:graphicEl>
                                              <a:dgm id="{48F0D14E-CA98-4716-B498-451BBB58ED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B8936697-1D4E-4249-8E48-D1F3DFA7EA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21">
                                            <p:graphicEl>
                                              <a:dgm id="{B8936697-1D4E-4249-8E48-D1F3DFA7EA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76E8F491-23DB-4FB2-B5BC-718952E82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1">
                                            <p:graphicEl>
                                              <a:dgm id="{76E8F491-23DB-4FB2-B5BC-718952E82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CA1EFF40-0C0B-4A6B-A2BD-4069FBBF7C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21">
                                            <p:graphicEl>
                                              <a:dgm id="{CA1EFF40-0C0B-4A6B-A2BD-4069FBBF7C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Graphic spid="21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9AFB3239-8B6F-0936-053D-76C717EAD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4388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Imagen que contiene edificio, exterior, ropa, calle&#10;&#10;Descripción generada automáticamente">
            <a:extLst>
              <a:ext uri="{FF2B5EF4-FFF2-40B4-BE49-F238E27FC236}">
                <a16:creationId xmlns:a16="http://schemas.microsoft.com/office/drawing/2014/main" id="{25518736-D3CF-5F09-76A9-34FF6EE8C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556" y="1473443"/>
            <a:ext cx="7178668" cy="519282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D05C103-FE1B-B183-CC52-81A35DE80D74}"/>
              </a:ext>
            </a:extLst>
          </p:cNvPr>
          <p:cNvSpPr txBox="1"/>
          <p:nvPr/>
        </p:nvSpPr>
        <p:spPr>
          <a:xfrm>
            <a:off x="2477728" y="0"/>
            <a:ext cx="971427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rgbClr val="7F00B8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PREGUNTAS MALICIOSAS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ABCFA1-7F93-1AB9-515F-087895FFD309}"/>
              </a:ext>
            </a:extLst>
          </p:cNvPr>
          <p:cNvSpPr txBox="1"/>
          <p:nvPr/>
        </p:nvSpPr>
        <p:spPr>
          <a:xfrm>
            <a:off x="1567153" y="931619"/>
            <a:ext cx="10624847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“Mas él, percibiendo la hipocresía de ellos, les dijo: ¿Por qué me tentáis?” 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(Marcos 12:15a)</a:t>
            </a:r>
            <a:endParaRPr lang="es-E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842153-D923-C9C2-3143-548BDE1CC144}"/>
              </a:ext>
            </a:extLst>
          </p:cNvPr>
          <p:cNvSpPr txBox="1"/>
          <p:nvPr/>
        </p:nvSpPr>
        <p:spPr>
          <a:xfrm>
            <a:off x="157776" y="1379577"/>
            <a:ext cx="4639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Con tal de entrampar a Jesús, fariseos y herodianos se unieron entre sí. Estuvieron dispuestos incluso a alabarle, y a hacer un aparente reconocimiento público de su condición de maestro (Mr. 12:13-14a).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637A01D-61D8-09A9-D44F-9ADCAE24F8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12" y="35692"/>
            <a:ext cx="2476153" cy="10232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34EF525-CFA5-9B8C-3E97-2F337014E0CB}"/>
              </a:ext>
            </a:extLst>
          </p:cNvPr>
          <p:cNvSpPr txBox="1"/>
          <p:nvPr/>
        </p:nvSpPr>
        <p:spPr>
          <a:xfrm>
            <a:off x="157776" y="4934396"/>
            <a:ext cx="46399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no solamente se libró de toda condenación, sino que aclaró la verdadera relación entre estado e iglesia: “Dad a César lo que es de César, y a Dios lo que es de Dios”</a:t>
            </a:r>
            <a:br>
              <a:rPr lang="es-ES" sz="2000" b="1" dirty="0"/>
            </a:br>
            <a:r>
              <a:rPr lang="es-ES" sz="2000" b="1" dirty="0"/>
              <a:t>(Mr. </a:t>
            </a:r>
            <a:r>
              <a:rPr lang="es-ES" sz="2000" b="1"/>
              <a:t>12:15-17</a:t>
            </a:r>
            <a:r>
              <a:rPr lang="es-ES" sz="2000" b="1" dirty="0"/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CCC07A-F979-F81B-22FD-498E1634E232}"/>
              </a:ext>
            </a:extLst>
          </p:cNvPr>
          <p:cNvSpPr txBox="1"/>
          <p:nvPr/>
        </p:nvSpPr>
        <p:spPr>
          <a:xfrm>
            <a:off x="157776" y="3310874"/>
            <a:ext cx="46399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pregunta era claramente maliciosa (Mr. 12:14b). Admitir que debían pagar tributo implicaba ser condenado por el pueblo. Admitir que no debían tributar era ser condenado por Roma.</a:t>
            </a:r>
          </a:p>
        </p:txBody>
      </p:sp>
    </p:spTree>
    <p:extLst>
      <p:ext uri="{BB962C8B-B14F-4D97-AF65-F5344CB8AC3E}">
        <p14:creationId xmlns:p14="http://schemas.microsoft.com/office/powerpoint/2010/main" val="122934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D05C103-FE1B-B183-CC52-81A35DE80D7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PREGUNTAS MALICIOSAS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ABCFA1-7F93-1AB9-515F-087895FFD309}"/>
              </a:ext>
            </a:extLst>
          </p:cNvPr>
          <p:cNvSpPr txBox="1"/>
          <p:nvPr/>
        </p:nvSpPr>
        <p:spPr>
          <a:xfrm>
            <a:off x="628650" y="742015"/>
            <a:ext cx="10934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8A1474"/>
                </a:solidFill>
                <a:latin typeface="Comic Sans MS" panose="030F0702030302020204" pitchFamily="66" charset="0"/>
              </a:rPr>
              <a:t>“Mas él, percibiendo la hipocresía de ellos, les dijo: ¿Por qué me tentáis?” </a:t>
            </a:r>
            <a:r>
              <a:rPr lang="es-ES" sz="1400" b="1" dirty="0">
                <a:solidFill>
                  <a:srgbClr val="8A1474"/>
                </a:solidFill>
                <a:latin typeface="Comic Sans MS" panose="030F0702030302020204" pitchFamily="66" charset="0"/>
              </a:rPr>
              <a:t>(Marcos 12:15a)</a:t>
            </a:r>
            <a:endParaRPr lang="es-ES" b="1" dirty="0">
              <a:solidFill>
                <a:srgbClr val="8A147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842153-D923-C9C2-3143-548BDE1CC144}"/>
              </a:ext>
            </a:extLst>
          </p:cNvPr>
          <p:cNvSpPr txBox="1"/>
          <p:nvPr/>
        </p:nvSpPr>
        <p:spPr>
          <a:xfrm>
            <a:off x="5943600" y="1106393"/>
            <a:ext cx="56197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Llegó el turno de los saduceos para dejar en ridículo a Jesús. Usaron una parábola que usaban habitualmente para ridiculizar a los fariseos (Mr. 12:18-23). Jesús desveló los dos errores que cometían (Mr. 12:24-27):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7C1225-FB01-B14B-AA48-286ACA33F39B}"/>
              </a:ext>
            </a:extLst>
          </p:cNvPr>
          <p:cNvSpPr txBox="1"/>
          <p:nvPr/>
        </p:nvSpPr>
        <p:spPr>
          <a:xfrm>
            <a:off x="5943600" y="2732655"/>
            <a:ext cx="56197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030A0"/>
              </a:buClr>
              <a:buFont typeface="+mj-lt"/>
              <a:buAutoNum type="arabicPeriod"/>
            </a:pPr>
            <a:r>
              <a:rPr lang="es-ES" sz="2000" b="1" dirty="0"/>
              <a:t>“ignoráis las Escrituras”. Al contrario de lo que insinuaba su parábola, la Biblia enseña que nuestros cuerpos resucitados no serán los mismos que ahora tenemos [“serán como los ángeles”]; y que la vida después de la resurrección no será una mera continuación de esta [“ni se casarán ni se darán en casamiento”].</a:t>
            </a:r>
          </a:p>
          <a:p>
            <a:pPr marL="342900" indent="-342900">
              <a:buClr>
                <a:srgbClr val="7030A0"/>
              </a:buClr>
              <a:buFont typeface="+mj-lt"/>
              <a:buAutoNum type="arabicPeriod"/>
            </a:pPr>
            <a:r>
              <a:rPr lang="es-ES" sz="2000" b="1" dirty="0"/>
              <a:t>“ignoráis … el poder de Dios”. Dios puede dar vida a los muertos. Por eso, ante Él todos los que lo acepten están vivos [“Dios no es Dios de muertos, sino Dios de vivos”].</a:t>
            </a:r>
          </a:p>
        </p:txBody>
      </p:sp>
      <p:pic>
        <p:nvPicPr>
          <p:cNvPr id="8" name="Imagen 7" descr="Una persona con un vestido de flores&#10;&#10;Descripción generada automáticamente con confianza baja">
            <a:extLst>
              <a:ext uri="{FF2B5EF4-FFF2-40B4-BE49-F238E27FC236}">
                <a16:creationId xmlns:a16="http://schemas.microsoft.com/office/drawing/2014/main" id="{619A4530-C094-5C02-F753-3F77239AE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8" y="1276350"/>
            <a:ext cx="5489558" cy="5390199"/>
          </a:xfrm>
          <a:prstGeom prst="rect">
            <a:avLst/>
          </a:prstGeom>
          <a:ln w="76200" cap="sq" cmpd="thickThin">
            <a:solidFill>
              <a:srgbClr val="BD323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5530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1554</Words>
  <Application>Microsoft Office PowerPoint</Application>
  <PresentationFormat>Panorámica</PresentationFormat>
  <Paragraphs>74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66</cp:revision>
  <dcterms:created xsi:type="dcterms:W3CDTF">2024-07-27T16:51:23Z</dcterms:created>
  <dcterms:modified xsi:type="dcterms:W3CDTF">2024-07-28T20:10:43Z</dcterms:modified>
</cp:coreProperties>
</file>