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34" r:id="rId4"/>
    <p:sldId id="257" r:id="rId5"/>
    <p:sldId id="258" r:id="rId6"/>
    <p:sldId id="259" r:id="rId7"/>
    <p:sldId id="260" r:id="rId8"/>
    <p:sldId id="335"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BDEF"/>
    <a:srgbClr val="006B72"/>
    <a:srgbClr val="520083"/>
    <a:srgbClr val="7F0150"/>
    <a:srgbClr val="812E01"/>
    <a:srgbClr val="287C00"/>
    <a:srgbClr val="ECB2FC"/>
    <a:srgbClr val="C68B14"/>
    <a:srgbClr val="EFC05F"/>
    <a:srgbClr val="9BE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FC6F1-9989-44ED-93E0-CC0251228255}" type="doc">
      <dgm:prSet loTypeId="urn:microsoft.com/office/officeart/2005/8/layout/hList2" loCatId="list" qsTypeId="urn:microsoft.com/office/officeart/2005/8/quickstyle/3d1" qsCatId="3D" csTypeId="urn:microsoft.com/office/officeart/2005/8/colors/colorful4" csCatId="colorful" phldr="1"/>
      <dgm:spPr/>
      <dgm:t>
        <a:bodyPr/>
        <a:lstStyle/>
        <a:p>
          <a:endParaRPr lang="es-ES"/>
        </a:p>
      </dgm:t>
    </dgm:pt>
    <dgm:pt modelId="{F5BE35FC-DB3D-41AC-8AD6-1716323DE600}">
      <dgm:prSet phldrT="[Texto]"/>
      <dgm:spPr/>
      <dgm:t>
        <a:bodyPr/>
        <a:lstStyle/>
        <a:p>
          <a:r>
            <a:rPr lang="es-ES" b="1" i="0" u="none" dirty="0"/>
            <a:t>El bautismo (Mr. 1:9-11)</a:t>
          </a:r>
          <a:endParaRPr lang="es-ES" dirty="0"/>
        </a:p>
      </dgm:t>
    </dgm:pt>
    <dgm:pt modelId="{F1A3B1FF-A474-4760-BC2C-269906290DD8}" type="parTrans" cxnId="{7FF1B36E-77CD-4EE4-8E14-1AB98B63A6C6}">
      <dgm:prSet/>
      <dgm:spPr/>
      <dgm:t>
        <a:bodyPr/>
        <a:lstStyle/>
        <a:p>
          <a:endParaRPr lang="es-ES"/>
        </a:p>
      </dgm:t>
    </dgm:pt>
    <dgm:pt modelId="{9986F92B-8980-4BF9-95CC-6C53047875CA}" type="sibTrans" cxnId="{7FF1B36E-77CD-4EE4-8E14-1AB98B63A6C6}">
      <dgm:prSet/>
      <dgm:spPr/>
      <dgm:t>
        <a:bodyPr/>
        <a:lstStyle/>
        <a:p>
          <a:endParaRPr lang="es-ES"/>
        </a:p>
      </dgm:t>
    </dgm:pt>
    <dgm:pt modelId="{3133EB0A-B307-45B2-BBDC-BAE8B6E4D712}">
      <dgm:prSet custT="1"/>
      <dgm:spPr>
        <a:solidFill>
          <a:schemeClr val="accent1">
            <a:lumMod val="75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rgbClr val="9BE5FF"/>
              </a:solidFill>
              <a:effectLst>
                <a:outerShdw blurRad="38100" dist="38100" dir="2700000" algn="tl">
                  <a:srgbClr val="000000">
                    <a:alpha val="43137"/>
                  </a:srgbClr>
                </a:outerShdw>
              </a:effectLst>
            </a:rPr>
            <a:t>Bautismo de sangre</a:t>
          </a:r>
          <a:endParaRPr lang="es-ES" sz="1800" b="0" i="0" u="none" dirty="0">
            <a:solidFill>
              <a:srgbClr val="9BE5FF"/>
            </a:solidFill>
            <a:effectLst>
              <a:outerShdw blurRad="38100" dist="38100" dir="2700000" algn="tl">
                <a:srgbClr val="000000">
                  <a:alpha val="43137"/>
                </a:srgbClr>
              </a:outerShdw>
            </a:effectLst>
          </a:endParaRPr>
        </a:p>
      </dgm:t>
    </dgm:pt>
    <dgm:pt modelId="{88BD7DD9-83B0-4FD1-96A1-1B0E7806058D}" type="parTrans" cxnId="{9903E6CF-E0CC-4F1F-9D58-827F8204C172}">
      <dgm:prSet/>
      <dgm:spPr/>
      <dgm:t>
        <a:bodyPr/>
        <a:lstStyle/>
        <a:p>
          <a:endParaRPr lang="es-ES"/>
        </a:p>
      </dgm:t>
    </dgm:pt>
    <dgm:pt modelId="{40520284-5021-4A0C-B3AD-59BF40C6BA3B}" type="sibTrans" cxnId="{9903E6CF-E0CC-4F1F-9D58-827F8204C172}">
      <dgm:prSet/>
      <dgm:spPr/>
      <dgm:t>
        <a:bodyPr/>
        <a:lstStyle/>
        <a:p>
          <a:endParaRPr lang="es-ES"/>
        </a:p>
      </dgm:t>
    </dgm:pt>
    <dgm:pt modelId="{652BA86B-4208-4E44-9591-4871432A2180}">
      <dgm:prSet custT="1"/>
      <dgm:spPr>
        <a:solidFill>
          <a:schemeClr val="accent1">
            <a:lumMod val="75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3">
                  <a:lumMod val="20000"/>
                  <a:lumOff val="80000"/>
                </a:schemeClr>
              </a:solidFill>
              <a:effectLst>
                <a:outerShdw blurRad="38100" dist="38100" dir="2700000" algn="tl">
                  <a:srgbClr val="000000">
                    <a:alpha val="43137"/>
                  </a:srgbClr>
                </a:outerShdw>
              </a:effectLst>
            </a:rPr>
            <a:t>El pueblo cree que Jesús llama a Elías</a:t>
          </a:r>
          <a:endParaRPr lang="es-ES" sz="1800" b="0" i="0" u="none" dirty="0">
            <a:solidFill>
              <a:schemeClr val="accent3">
                <a:lumMod val="20000"/>
                <a:lumOff val="80000"/>
              </a:schemeClr>
            </a:solidFill>
            <a:effectLst>
              <a:outerShdw blurRad="38100" dist="38100" dir="2700000" algn="tl">
                <a:srgbClr val="000000">
                  <a:alpha val="43137"/>
                </a:srgbClr>
              </a:outerShdw>
            </a:effectLst>
          </a:endParaRPr>
        </a:p>
      </dgm:t>
    </dgm:pt>
    <dgm:pt modelId="{D97474DD-77A0-4559-B281-1BD25FE0F218}" type="parTrans" cxnId="{51B3FBE4-B968-41D7-8FFC-D0078C75488E}">
      <dgm:prSet/>
      <dgm:spPr/>
      <dgm:t>
        <a:bodyPr/>
        <a:lstStyle/>
        <a:p>
          <a:endParaRPr lang="es-ES"/>
        </a:p>
      </dgm:t>
    </dgm:pt>
    <dgm:pt modelId="{3DF99A2B-5E95-4A7D-B5D7-BBE750EC9C06}" type="sibTrans" cxnId="{51B3FBE4-B968-41D7-8FFC-D0078C75488E}">
      <dgm:prSet/>
      <dgm:spPr/>
      <dgm:t>
        <a:bodyPr/>
        <a:lstStyle/>
        <a:p>
          <a:endParaRPr lang="es-ES"/>
        </a:p>
      </dgm:t>
    </dgm:pt>
    <dgm:pt modelId="{62031370-8CAF-42AE-BC82-1F5D67473A20}">
      <dgm:prSet custT="1"/>
      <dgm:spPr>
        <a:solidFill>
          <a:schemeClr val="accent1">
            <a:lumMod val="75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5">
                  <a:lumMod val="20000"/>
                  <a:lumOff val="80000"/>
                </a:schemeClr>
              </a:solidFill>
              <a:effectLst>
                <a:outerShdw blurRad="38100" dist="38100" dir="2700000" algn="tl">
                  <a:srgbClr val="000000">
                    <a:alpha val="43137"/>
                  </a:srgbClr>
                </a:outerShdw>
              </a:effectLst>
            </a:rPr>
            <a:t>Los cielos se oscurecen y el velo se rasga</a:t>
          </a:r>
          <a:endParaRPr lang="es-ES" sz="1800" b="0" i="0" u="none" dirty="0">
            <a:solidFill>
              <a:schemeClr val="accent5">
                <a:lumMod val="20000"/>
                <a:lumOff val="80000"/>
              </a:schemeClr>
            </a:solidFill>
            <a:effectLst>
              <a:outerShdw blurRad="38100" dist="38100" dir="2700000" algn="tl">
                <a:srgbClr val="000000">
                  <a:alpha val="43137"/>
                </a:srgbClr>
              </a:outerShdw>
            </a:effectLst>
          </a:endParaRPr>
        </a:p>
      </dgm:t>
    </dgm:pt>
    <dgm:pt modelId="{F336A6D6-83B7-48E1-9A87-D41D5B2EBF19}" type="parTrans" cxnId="{49F4DF1D-A25C-44B3-9DA2-71279B8CD1B4}">
      <dgm:prSet/>
      <dgm:spPr/>
      <dgm:t>
        <a:bodyPr/>
        <a:lstStyle/>
        <a:p>
          <a:endParaRPr lang="es-ES"/>
        </a:p>
      </dgm:t>
    </dgm:pt>
    <dgm:pt modelId="{1836F393-1F18-40FD-901D-768987FB2FCF}" type="sibTrans" cxnId="{49F4DF1D-A25C-44B3-9DA2-71279B8CD1B4}">
      <dgm:prSet/>
      <dgm:spPr/>
      <dgm:t>
        <a:bodyPr/>
        <a:lstStyle/>
        <a:p>
          <a:endParaRPr lang="es-ES"/>
        </a:p>
      </dgm:t>
    </dgm:pt>
    <dgm:pt modelId="{6F5161D0-CEC4-42F2-9C34-F426092A6473}">
      <dgm:prSet custT="1"/>
      <dgm:spPr>
        <a:solidFill>
          <a:schemeClr val="accent1">
            <a:lumMod val="75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2">
                  <a:lumMod val="20000"/>
                  <a:lumOff val="80000"/>
                </a:schemeClr>
              </a:solidFill>
              <a:effectLst>
                <a:outerShdw blurRad="38100" dist="38100" dir="2700000" algn="tl">
                  <a:srgbClr val="000000">
                    <a:alpha val="43137"/>
                  </a:srgbClr>
                </a:outerShdw>
              </a:effectLst>
            </a:rPr>
            <a:t>Jesús exhala su espíritu</a:t>
          </a:r>
          <a:endParaRPr lang="es-ES" sz="1800" b="0" i="0" u="none" dirty="0">
            <a:solidFill>
              <a:schemeClr val="accent2">
                <a:lumMod val="20000"/>
                <a:lumOff val="80000"/>
              </a:schemeClr>
            </a:solidFill>
            <a:effectLst>
              <a:outerShdw blurRad="38100" dist="38100" dir="2700000" algn="tl">
                <a:srgbClr val="000000">
                  <a:alpha val="43137"/>
                </a:srgbClr>
              </a:outerShdw>
            </a:effectLst>
          </a:endParaRPr>
        </a:p>
      </dgm:t>
    </dgm:pt>
    <dgm:pt modelId="{A0BC3D30-813F-4039-857C-B1DFCB5961E6}" type="parTrans" cxnId="{0C3D4938-CB39-459F-9434-928C707C3CAA}">
      <dgm:prSet/>
      <dgm:spPr/>
      <dgm:t>
        <a:bodyPr/>
        <a:lstStyle/>
        <a:p>
          <a:endParaRPr lang="es-ES"/>
        </a:p>
      </dgm:t>
    </dgm:pt>
    <dgm:pt modelId="{2EF0344C-D9EF-4175-8894-E2B3B3ACD825}" type="sibTrans" cxnId="{0C3D4938-CB39-459F-9434-928C707C3CAA}">
      <dgm:prSet/>
      <dgm:spPr/>
      <dgm:t>
        <a:bodyPr/>
        <a:lstStyle/>
        <a:p>
          <a:endParaRPr lang="es-ES"/>
        </a:p>
      </dgm:t>
    </dgm:pt>
    <dgm:pt modelId="{D8C09DF3-E73D-42A6-A773-80426C6CD3FB}">
      <dgm:prSet custT="1"/>
      <dgm:spPr>
        <a:solidFill>
          <a:schemeClr val="accent1">
            <a:lumMod val="75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1">
                  <a:lumMod val="20000"/>
                  <a:lumOff val="80000"/>
                </a:schemeClr>
              </a:solidFill>
              <a:effectLst>
                <a:outerShdw blurRad="38100" dist="38100" dir="2700000" algn="tl">
                  <a:srgbClr val="000000">
                    <a:alpha val="43137"/>
                  </a:srgbClr>
                </a:outerShdw>
              </a:effectLst>
            </a:rPr>
            <a:t>El centurión declara a Jesús “Hijo de Dios”</a:t>
          </a:r>
          <a:endParaRPr lang="es-ES" sz="1800" b="0" i="0" u="none" dirty="0">
            <a:solidFill>
              <a:schemeClr val="accent1">
                <a:lumMod val="20000"/>
                <a:lumOff val="80000"/>
              </a:schemeClr>
            </a:solidFill>
            <a:effectLst>
              <a:outerShdw blurRad="38100" dist="38100" dir="2700000" algn="tl">
                <a:srgbClr val="000000">
                  <a:alpha val="43137"/>
                </a:srgbClr>
              </a:outerShdw>
            </a:effectLst>
          </a:endParaRPr>
        </a:p>
      </dgm:t>
    </dgm:pt>
    <dgm:pt modelId="{A3E8C11F-3DE5-4C2B-AEAE-B3ABBC9AE290}" type="parTrans" cxnId="{F059862A-DE96-488B-A71B-7D50B2328D03}">
      <dgm:prSet/>
      <dgm:spPr/>
      <dgm:t>
        <a:bodyPr/>
        <a:lstStyle/>
        <a:p>
          <a:endParaRPr lang="es-ES"/>
        </a:p>
      </dgm:t>
    </dgm:pt>
    <dgm:pt modelId="{A4EA1046-E502-4901-B717-32DAC0350E3D}" type="sibTrans" cxnId="{F059862A-DE96-488B-A71B-7D50B2328D03}">
      <dgm:prSet/>
      <dgm:spPr/>
      <dgm:t>
        <a:bodyPr/>
        <a:lstStyle/>
        <a:p>
          <a:endParaRPr lang="es-ES"/>
        </a:p>
      </dgm:t>
    </dgm:pt>
    <dgm:pt modelId="{853BFDAC-4882-4661-87F9-91CC314DFDB3}">
      <dgm:prSet/>
      <dgm:spPr/>
      <dgm:t>
        <a:bodyPr/>
        <a:lstStyle/>
        <a:p>
          <a:r>
            <a:rPr lang="es-ES" b="1" i="0" u="none" dirty="0"/>
            <a:t>La crucifixión (Mr. 15:34-39)</a:t>
          </a:r>
          <a:endParaRPr lang="es-ES" dirty="0"/>
        </a:p>
      </dgm:t>
    </dgm:pt>
    <dgm:pt modelId="{CBADB27B-F94D-4CC9-8B49-49A3BB071D92}" type="parTrans" cxnId="{94CDCADA-0213-469C-AA03-2A093D055A46}">
      <dgm:prSet/>
      <dgm:spPr/>
      <dgm:t>
        <a:bodyPr/>
        <a:lstStyle/>
        <a:p>
          <a:endParaRPr lang="es-ES"/>
        </a:p>
      </dgm:t>
    </dgm:pt>
    <dgm:pt modelId="{40D53330-59A0-4BC1-B3F0-37CD24D75F74}" type="sibTrans" cxnId="{94CDCADA-0213-469C-AA03-2A093D055A46}">
      <dgm:prSet/>
      <dgm:spPr/>
      <dgm:t>
        <a:bodyPr/>
        <a:lstStyle/>
        <a:p>
          <a:endParaRPr lang="es-ES"/>
        </a:p>
      </dgm:t>
    </dgm:pt>
    <dgm:pt modelId="{B2C95DDA-7533-4EFC-AF86-B34564480BA7}">
      <dgm:prSet custT="1"/>
      <dgm:spPr>
        <a:solidFill>
          <a:schemeClr val="accent4">
            <a:lumMod val="50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rgbClr val="9BE5FF"/>
              </a:solidFill>
              <a:effectLst>
                <a:outerShdw blurRad="38100" dist="38100" dir="2700000" algn="tl">
                  <a:srgbClr val="000000">
                    <a:alpha val="43137"/>
                  </a:srgbClr>
                </a:outerShdw>
              </a:effectLst>
            </a:rPr>
            <a:t>Bautismo de agua</a:t>
          </a:r>
          <a:endParaRPr lang="es-ES" sz="1800" dirty="0">
            <a:solidFill>
              <a:srgbClr val="9BE5FF"/>
            </a:solidFill>
            <a:effectLst>
              <a:outerShdw blurRad="38100" dist="38100" dir="2700000" algn="tl">
                <a:srgbClr val="000000">
                  <a:alpha val="43137"/>
                </a:srgbClr>
              </a:outerShdw>
            </a:effectLst>
          </a:endParaRPr>
        </a:p>
      </dgm:t>
    </dgm:pt>
    <dgm:pt modelId="{6545F424-EBF6-4A27-B08D-C165C796D6F1}" type="parTrans" cxnId="{1D4E5511-D78B-419D-ADA6-CD8B20F0226E}">
      <dgm:prSet/>
      <dgm:spPr/>
      <dgm:t>
        <a:bodyPr/>
        <a:lstStyle/>
        <a:p>
          <a:endParaRPr lang="es-ES"/>
        </a:p>
      </dgm:t>
    </dgm:pt>
    <dgm:pt modelId="{37A63A47-D0FA-4840-93A6-1C66C0882DDF}" type="sibTrans" cxnId="{1D4E5511-D78B-419D-ADA6-CD8B20F0226E}">
      <dgm:prSet/>
      <dgm:spPr/>
      <dgm:t>
        <a:bodyPr/>
        <a:lstStyle/>
        <a:p>
          <a:endParaRPr lang="es-ES"/>
        </a:p>
      </dgm:t>
    </dgm:pt>
    <dgm:pt modelId="{0AA7BFDD-B54D-468F-BBD8-A84D50E01B48}">
      <dgm:prSet custT="1"/>
      <dgm:spPr>
        <a:solidFill>
          <a:schemeClr val="accent4">
            <a:lumMod val="50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3">
                  <a:lumMod val="20000"/>
                  <a:lumOff val="80000"/>
                </a:schemeClr>
              </a:solidFill>
              <a:effectLst>
                <a:outerShdw blurRad="38100" dist="38100" dir="2700000" algn="tl">
                  <a:srgbClr val="000000">
                    <a:alpha val="43137"/>
                  </a:srgbClr>
                </a:outerShdw>
              </a:effectLst>
            </a:rPr>
            <a:t>Juan representa a Elías</a:t>
          </a:r>
          <a:endParaRPr lang="es-ES" sz="1800" dirty="0">
            <a:solidFill>
              <a:schemeClr val="accent3">
                <a:lumMod val="20000"/>
                <a:lumOff val="80000"/>
              </a:schemeClr>
            </a:solidFill>
            <a:effectLst>
              <a:outerShdw blurRad="38100" dist="38100" dir="2700000" algn="tl">
                <a:srgbClr val="000000">
                  <a:alpha val="43137"/>
                </a:srgbClr>
              </a:outerShdw>
            </a:effectLst>
          </a:endParaRPr>
        </a:p>
      </dgm:t>
    </dgm:pt>
    <dgm:pt modelId="{887A0208-A511-48FA-AB02-D2488E8F0D16}" type="parTrans" cxnId="{0A1C4CCE-C400-4F4B-8321-0D13E91BA3E3}">
      <dgm:prSet/>
      <dgm:spPr/>
      <dgm:t>
        <a:bodyPr/>
        <a:lstStyle/>
        <a:p>
          <a:endParaRPr lang="es-ES"/>
        </a:p>
      </dgm:t>
    </dgm:pt>
    <dgm:pt modelId="{6FB380A7-D21F-490D-A725-103C17DFCE37}" type="sibTrans" cxnId="{0A1C4CCE-C400-4F4B-8321-0D13E91BA3E3}">
      <dgm:prSet/>
      <dgm:spPr/>
      <dgm:t>
        <a:bodyPr/>
        <a:lstStyle/>
        <a:p>
          <a:endParaRPr lang="es-ES"/>
        </a:p>
      </dgm:t>
    </dgm:pt>
    <dgm:pt modelId="{D7BC3456-524B-40E7-80CD-35E063167D7D}">
      <dgm:prSet custT="1"/>
      <dgm:spPr>
        <a:solidFill>
          <a:schemeClr val="accent4">
            <a:lumMod val="50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5">
                  <a:lumMod val="20000"/>
                  <a:lumOff val="80000"/>
                </a:schemeClr>
              </a:solidFill>
              <a:effectLst>
                <a:outerShdw blurRad="38100" dist="38100" dir="2700000" algn="tl">
                  <a:srgbClr val="000000">
                    <a:alpha val="43137"/>
                  </a:srgbClr>
                </a:outerShdw>
              </a:effectLst>
            </a:rPr>
            <a:t>Los cielos se abren</a:t>
          </a:r>
          <a:endParaRPr lang="es-ES" sz="1800" dirty="0">
            <a:solidFill>
              <a:schemeClr val="accent5">
                <a:lumMod val="20000"/>
                <a:lumOff val="80000"/>
              </a:schemeClr>
            </a:solidFill>
            <a:effectLst>
              <a:outerShdw blurRad="38100" dist="38100" dir="2700000" algn="tl">
                <a:srgbClr val="000000">
                  <a:alpha val="43137"/>
                </a:srgbClr>
              </a:outerShdw>
            </a:effectLst>
          </a:endParaRPr>
        </a:p>
      </dgm:t>
    </dgm:pt>
    <dgm:pt modelId="{57DAE389-F4DA-400C-B829-33456C302BEE}" type="parTrans" cxnId="{F27CABDC-142F-4A63-9C8D-6714F82FE217}">
      <dgm:prSet/>
      <dgm:spPr/>
      <dgm:t>
        <a:bodyPr/>
        <a:lstStyle/>
        <a:p>
          <a:endParaRPr lang="es-ES"/>
        </a:p>
      </dgm:t>
    </dgm:pt>
    <dgm:pt modelId="{A797F783-449A-44F4-A571-69DE91F7D1EF}" type="sibTrans" cxnId="{F27CABDC-142F-4A63-9C8D-6714F82FE217}">
      <dgm:prSet/>
      <dgm:spPr/>
      <dgm:t>
        <a:bodyPr/>
        <a:lstStyle/>
        <a:p>
          <a:endParaRPr lang="es-ES"/>
        </a:p>
      </dgm:t>
    </dgm:pt>
    <dgm:pt modelId="{9A1D9A13-D9CD-4525-9AFC-0ECB07984A05}">
      <dgm:prSet custT="1"/>
      <dgm:spPr>
        <a:solidFill>
          <a:schemeClr val="accent4">
            <a:lumMod val="50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2">
                  <a:lumMod val="20000"/>
                  <a:lumOff val="80000"/>
                </a:schemeClr>
              </a:solidFill>
              <a:effectLst>
                <a:outerShdw blurRad="38100" dist="38100" dir="2700000" algn="tl">
                  <a:srgbClr val="000000">
                    <a:alpha val="43137"/>
                  </a:srgbClr>
                </a:outerShdw>
              </a:effectLst>
            </a:rPr>
            <a:t>El Espíritu desciende</a:t>
          </a:r>
          <a:endParaRPr lang="es-ES" sz="1800" dirty="0">
            <a:solidFill>
              <a:schemeClr val="accent2">
                <a:lumMod val="20000"/>
                <a:lumOff val="80000"/>
              </a:schemeClr>
            </a:solidFill>
            <a:effectLst>
              <a:outerShdw blurRad="38100" dist="38100" dir="2700000" algn="tl">
                <a:srgbClr val="000000">
                  <a:alpha val="43137"/>
                </a:srgbClr>
              </a:outerShdw>
            </a:effectLst>
          </a:endParaRPr>
        </a:p>
      </dgm:t>
    </dgm:pt>
    <dgm:pt modelId="{E69EA992-53D0-4A10-881C-1C424D4719C8}" type="parTrans" cxnId="{927FACCF-62FB-409A-BD82-9DEA628AD5B7}">
      <dgm:prSet/>
      <dgm:spPr/>
      <dgm:t>
        <a:bodyPr/>
        <a:lstStyle/>
        <a:p>
          <a:endParaRPr lang="es-ES"/>
        </a:p>
      </dgm:t>
    </dgm:pt>
    <dgm:pt modelId="{24D4FA1D-5863-4368-81C8-BE50E10A92B3}" type="sibTrans" cxnId="{927FACCF-62FB-409A-BD82-9DEA628AD5B7}">
      <dgm:prSet/>
      <dgm:spPr/>
      <dgm:t>
        <a:bodyPr/>
        <a:lstStyle/>
        <a:p>
          <a:endParaRPr lang="es-ES"/>
        </a:p>
      </dgm:t>
    </dgm:pt>
    <dgm:pt modelId="{88C6961F-6324-4A96-B6E0-808009FA79F6}">
      <dgm:prSet custT="1"/>
      <dgm:spPr>
        <a:solidFill>
          <a:schemeClr val="accent4">
            <a:lumMod val="50000"/>
          </a:schemeClr>
        </a:solidFill>
        <a:effectLst>
          <a:outerShdw blurRad="50800" dist="38100" dir="13500000" algn="br" rotWithShape="0">
            <a:prstClr val="black">
              <a:alpha val="40000"/>
            </a:prstClr>
          </a:outerShdw>
        </a:effectLst>
      </dgm:spPr>
      <dgm:t>
        <a:bodyPr/>
        <a:lstStyle/>
        <a:p>
          <a:pPr>
            <a:buFont typeface="Wingdings" panose="05000000000000000000" pitchFamily="2" charset="2"/>
            <a:buChar char="§"/>
          </a:pPr>
          <a:r>
            <a:rPr lang="es-ES" sz="1800" b="1" i="0" u="none" dirty="0">
              <a:solidFill>
                <a:schemeClr val="accent1">
                  <a:lumMod val="20000"/>
                  <a:lumOff val="80000"/>
                </a:schemeClr>
              </a:solidFill>
              <a:effectLst>
                <a:outerShdw blurRad="38100" dist="38100" dir="2700000" algn="tl">
                  <a:srgbClr val="000000">
                    <a:alpha val="43137"/>
                  </a:srgbClr>
                </a:outerShdw>
              </a:effectLst>
            </a:rPr>
            <a:t>Dios declara a Jesús su “Hijo amado”</a:t>
          </a:r>
          <a:endParaRPr lang="es-ES" sz="1800" dirty="0">
            <a:solidFill>
              <a:schemeClr val="accent1">
                <a:lumMod val="20000"/>
                <a:lumOff val="80000"/>
              </a:schemeClr>
            </a:solidFill>
            <a:effectLst>
              <a:outerShdw blurRad="38100" dist="38100" dir="2700000" algn="tl">
                <a:srgbClr val="000000">
                  <a:alpha val="43137"/>
                </a:srgbClr>
              </a:outerShdw>
            </a:effectLst>
          </a:endParaRPr>
        </a:p>
      </dgm:t>
    </dgm:pt>
    <dgm:pt modelId="{9E195608-701C-40F2-98B4-881DDD508C83}" type="parTrans" cxnId="{573038C2-2749-4F78-8EB3-5829580E650D}">
      <dgm:prSet/>
      <dgm:spPr/>
      <dgm:t>
        <a:bodyPr/>
        <a:lstStyle/>
        <a:p>
          <a:endParaRPr lang="es-ES"/>
        </a:p>
      </dgm:t>
    </dgm:pt>
    <dgm:pt modelId="{021ACD48-AA64-4806-A490-856262ED8A5B}" type="sibTrans" cxnId="{573038C2-2749-4F78-8EB3-5829580E650D}">
      <dgm:prSet/>
      <dgm:spPr/>
      <dgm:t>
        <a:bodyPr/>
        <a:lstStyle/>
        <a:p>
          <a:endParaRPr lang="es-ES"/>
        </a:p>
      </dgm:t>
    </dgm:pt>
    <dgm:pt modelId="{34EEB1FC-7A39-4594-8C83-14AF82DC8AC4}" type="pres">
      <dgm:prSet presAssocID="{0F6FC6F1-9989-44ED-93E0-CC0251228255}" presName="linearFlow" presStyleCnt="0">
        <dgm:presLayoutVars>
          <dgm:dir/>
          <dgm:animLvl val="lvl"/>
          <dgm:resizeHandles/>
        </dgm:presLayoutVars>
      </dgm:prSet>
      <dgm:spPr/>
    </dgm:pt>
    <dgm:pt modelId="{1447F7D9-095A-4AD7-AF22-E8C4FB7024A2}" type="pres">
      <dgm:prSet presAssocID="{F5BE35FC-DB3D-41AC-8AD6-1716323DE600}" presName="compositeNode" presStyleCnt="0">
        <dgm:presLayoutVars>
          <dgm:bulletEnabled val="1"/>
        </dgm:presLayoutVars>
      </dgm:prSet>
      <dgm:spPr/>
    </dgm:pt>
    <dgm:pt modelId="{2B4BFD22-47A1-414C-A3B8-9C0FA7299E1D}" type="pres">
      <dgm:prSet presAssocID="{F5BE35FC-DB3D-41AC-8AD6-1716323DE600}" presName="image" presStyleLbl="fgImgPlace1" presStyleIdx="0" presStyleCnt="2" custScaleX="147392" custLinFactNeighborY="-3074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13500000" algn="br" rotWithShape="0">
            <a:prstClr val="black">
              <a:alpha val="40000"/>
            </a:prstClr>
          </a:outerShdw>
        </a:effectLst>
      </dgm:spPr>
    </dgm:pt>
    <dgm:pt modelId="{6E9435B2-645C-4775-B491-19A5BF331985}" type="pres">
      <dgm:prSet presAssocID="{F5BE35FC-DB3D-41AC-8AD6-1716323DE600}" presName="childNode" presStyleLbl="node1" presStyleIdx="0" presStyleCnt="2" custScaleX="114840" custScaleY="116236" custLinFactNeighborY="4268">
        <dgm:presLayoutVars>
          <dgm:bulletEnabled val="1"/>
        </dgm:presLayoutVars>
      </dgm:prSet>
      <dgm:spPr/>
    </dgm:pt>
    <dgm:pt modelId="{340599BB-D17E-4DBB-9701-9C329932BDE2}" type="pres">
      <dgm:prSet presAssocID="{F5BE35FC-DB3D-41AC-8AD6-1716323DE600}" presName="parentNode" presStyleLbl="revTx" presStyleIdx="0" presStyleCnt="2" custScaleY="116236" custLinFactNeighborX="-45394" custLinFactNeighborY="4268">
        <dgm:presLayoutVars>
          <dgm:chMax val="0"/>
          <dgm:bulletEnabled val="1"/>
        </dgm:presLayoutVars>
      </dgm:prSet>
      <dgm:spPr/>
    </dgm:pt>
    <dgm:pt modelId="{F1F08F64-D224-4D2E-9F7C-2B909858C0C1}" type="pres">
      <dgm:prSet presAssocID="{9986F92B-8980-4BF9-95CC-6C53047875CA}" presName="sibTrans" presStyleCnt="0"/>
      <dgm:spPr/>
    </dgm:pt>
    <dgm:pt modelId="{E098A1DE-93B0-4715-8705-ADF4D10523B8}" type="pres">
      <dgm:prSet presAssocID="{853BFDAC-4882-4661-87F9-91CC314DFDB3}" presName="compositeNode" presStyleCnt="0">
        <dgm:presLayoutVars>
          <dgm:bulletEnabled val="1"/>
        </dgm:presLayoutVars>
      </dgm:prSet>
      <dgm:spPr/>
    </dgm:pt>
    <dgm:pt modelId="{ED4CAF0A-7DF1-4549-8DA9-ECEF2F0EECC2}" type="pres">
      <dgm:prSet presAssocID="{853BFDAC-4882-4661-87F9-91CC314DFDB3}" presName="image" presStyleLbl="fgImgPlace1" presStyleIdx="1" presStyleCnt="2" custScaleX="147392" custLinFactNeighborY="-30744"/>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effectLst>
          <a:outerShdw blurRad="50800" dist="38100" dir="13500000" algn="br" rotWithShape="0">
            <a:prstClr val="black">
              <a:alpha val="40000"/>
            </a:prstClr>
          </a:outerShdw>
        </a:effectLst>
      </dgm:spPr>
    </dgm:pt>
    <dgm:pt modelId="{553AEBAF-8CD8-4831-95BD-D038013853D4}" type="pres">
      <dgm:prSet presAssocID="{853BFDAC-4882-4661-87F9-91CC314DFDB3}" presName="childNode" presStyleLbl="node1" presStyleIdx="1" presStyleCnt="2" custScaleX="114840" custScaleY="116236" custLinFactNeighborY="4268">
        <dgm:presLayoutVars>
          <dgm:bulletEnabled val="1"/>
        </dgm:presLayoutVars>
      </dgm:prSet>
      <dgm:spPr/>
    </dgm:pt>
    <dgm:pt modelId="{7189CD86-0074-4448-9DCA-F14D6613AC18}" type="pres">
      <dgm:prSet presAssocID="{853BFDAC-4882-4661-87F9-91CC314DFDB3}" presName="parentNode" presStyleLbl="revTx" presStyleIdx="1" presStyleCnt="2" custScaleY="116236" custLinFactNeighborX="-43675" custLinFactNeighborY="4268">
        <dgm:presLayoutVars>
          <dgm:chMax val="0"/>
          <dgm:bulletEnabled val="1"/>
        </dgm:presLayoutVars>
      </dgm:prSet>
      <dgm:spPr/>
    </dgm:pt>
  </dgm:ptLst>
  <dgm:cxnLst>
    <dgm:cxn modelId="{265A9B05-ED26-4F6D-B138-624C5EDFEAC9}" type="presOf" srcId="{F5BE35FC-DB3D-41AC-8AD6-1716323DE600}" destId="{340599BB-D17E-4DBB-9701-9C329932BDE2}" srcOrd="0" destOrd="0" presId="urn:microsoft.com/office/officeart/2005/8/layout/hList2"/>
    <dgm:cxn modelId="{23F8C007-8698-448E-BBAF-4BB510BE34A0}" type="presOf" srcId="{0AA7BFDD-B54D-468F-BBD8-A84D50E01B48}" destId="{6E9435B2-645C-4775-B491-19A5BF331985}" srcOrd="0" destOrd="1" presId="urn:microsoft.com/office/officeart/2005/8/layout/hList2"/>
    <dgm:cxn modelId="{97F0D708-B110-4781-9C88-02119A0E1C06}" type="presOf" srcId="{9A1D9A13-D9CD-4525-9AFC-0ECB07984A05}" destId="{6E9435B2-645C-4775-B491-19A5BF331985}" srcOrd="0" destOrd="3" presId="urn:microsoft.com/office/officeart/2005/8/layout/hList2"/>
    <dgm:cxn modelId="{8880F90C-3064-4A83-B48D-566C69B387EA}" type="presOf" srcId="{B2C95DDA-7533-4EFC-AF86-B34564480BA7}" destId="{6E9435B2-645C-4775-B491-19A5BF331985}" srcOrd="0" destOrd="0" presId="urn:microsoft.com/office/officeart/2005/8/layout/hList2"/>
    <dgm:cxn modelId="{1D4E5511-D78B-419D-ADA6-CD8B20F0226E}" srcId="{F5BE35FC-DB3D-41AC-8AD6-1716323DE600}" destId="{B2C95DDA-7533-4EFC-AF86-B34564480BA7}" srcOrd="0" destOrd="0" parTransId="{6545F424-EBF6-4A27-B08D-C165C796D6F1}" sibTransId="{37A63A47-D0FA-4840-93A6-1C66C0882DDF}"/>
    <dgm:cxn modelId="{49F4DF1D-A25C-44B3-9DA2-71279B8CD1B4}" srcId="{853BFDAC-4882-4661-87F9-91CC314DFDB3}" destId="{62031370-8CAF-42AE-BC82-1F5D67473A20}" srcOrd="2" destOrd="0" parTransId="{F336A6D6-83B7-48E1-9A87-D41D5B2EBF19}" sibTransId="{1836F393-1F18-40FD-901D-768987FB2FCF}"/>
    <dgm:cxn modelId="{28D81722-CA74-4E9A-A693-BA8CD58A5321}" type="presOf" srcId="{6F5161D0-CEC4-42F2-9C34-F426092A6473}" destId="{553AEBAF-8CD8-4831-95BD-D038013853D4}" srcOrd="0" destOrd="3" presId="urn:microsoft.com/office/officeart/2005/8/layout/hList2"/>
    <dgm:cxn modelId="{A39B9B29-AFEF-4515-88F4-DFFDBD2E018D}" type="presOf" srcId="{652BA86B-4208-4E44-9591-4871432A2180}" destId="{553AEBAF-8CD8-4831-95BD-D038013853D4}" srcOrd="0" destOrd="1" presId="urn:microsoft.com/office/officeart/2005/8/layout/hList2"/>
    <dgm:cxn modelId="{F059862A-DE96-488B-A71B-7D50B2328D03}" srcId="{853BFDAC-4882-4661-87F9-91CC314DFDB3}" destId="{D8C09DF3-E73D-42A6-A773-80426C6CD3FB}" srcOrd="4" destOrd="0" parTransId="{A3E8C11F-3DE5-4C2B-AEAE-B3ABBC9AE290}" sibTransId="{A4EA1046-E502-4901-B717-32DAC0350E3D}"/>
    <dgm:cxn modelId="{D144A737-57B7-49C4-B582-EBE6201090F9}" type="presOf" srcId="{D7BC3456-524B-40E7-80CD-35E063167D7D}" destId="{6E9435B2-645C-4775-B491-19A5BF331985}" srcOrd="0" destOrd="2" presId="urn:microsoft.com/office/officeart/2005/8/layout/hList2"/>
    <dgm:cxn modelId="{0C3D4938-CB39-459F-9434-928C707C3CAA}" srcId="{853BFDAC-4882-4661-87F9-91CC314DFDB3}" destId="{6F5161D0-CEC4-42F2-9C34-F426092A6473}" srcOrd="3" destOrd="0" parTransId="{A0BC3D30-813F-4039-857C-B1DFCB5961E6}" sibTransId="{2EF0344C-D9EF-4175-8894-E2B3B3ACD825}"/>
    <dgm:cxn modelId="{B909815E-36B7-4B0D-A6B7-76C34D983BFB}" type="presOf" srcId="{853BFDAC-4882-4661-87F9-91CC314DFDB3}" destId="{7189CD86-0074-4448-9DCA-F14D6613AC18}" srcOrd="0" destOrd="0" presId="urn:microsoft.com/office/officeart/2005/8/layout/hList2"/>
    <dgm:cxn modelId="{4B367E43-5C6F-4B77-A02B-1F829C6B5E9A}" type="presOf" srcId="{0F6FC6F1-9989-44ED-93E0-CC0251228255}" destId="{34EEB1FC-7A39-4594-8C83-14AF82DC8AC4}" srcOrd="0" destOrd="0" presId="urn:microsoft.com/office/officeart/2005/8/layout/hList2"/>
    <dgm:cxn modelId="{92505C4B-6492-4108-A4ED-02FF5F81568D}" type="presOf" srcId="{62031370-8CAF-42AE-BC82-1F5D67473A20}" destId="{553AEBAF-8CD8-4831-95BD-D038013853D4}" srcOrd="0" destOrd="2" presId="urn:microsoft.com/office/officeart/2005/8/layout/hList2"/>
    <dgm:cxn modelId="{7FF1B36E-77CD-4EE4-8E14-1AB98B63A6C6}" srcId="{0F6FC6F1-9989-44ED-93E0-CC0251228255}" destId="{F5BE35FC-DB3D-41AC-8AD6-1716323DE600}" srcOrd="0" destOrd="0" parTransId="{F1A3B1FF-A474-4760-BC2C-269906290DD8}" sibTransId="{9986F92B-8980-4BF9-95CC-6C53047875CA}"/>
    <dgm:cxn modelId="{5CBEF8B1-12E8-4869-8AC0-404D6C7A79EF}" type="presOf" srcId="{D8C09DF3-E73D-42A6-A773-80426C6CD3FB}" destId="{553AEBAF-8CD8-4831-95BD-D038013853D4}" srcOrd="0" destOrd="4" presId="urn:microsoft.com/office/officeart/2005/8/layout/hList2"/>
    <dgm:cxn modelId="{72730ABC-FA1F-4AE7-9763-1418BB5805CE}" type="presOf" srcId="{88C6961F-6324-4A96-B6E0-808009FA79F6}" destId="{6E9435B2-645C-4775-B491-19A5BF331985}" srcOrd="0" destOrd="4" presId="urn:microsoft.com/office/officeart/2005/8/layout/hList2"/>
    <dgm:cxn modelId="{573038C2-2749-4F78-8EB3-5829580E650D}" srcId="{F5BE35FC-DB3D-41AC-8AD6-1716323DE600}" destId="{88C6961F-6324-4A96-B6E0-808009FA79F6}" srcOrd="4" destOrd="0" parTransId="{9E195608-701C-40F2-98B4-881DDD508C83}" sibTransId="{021ACD48-AA64-4806-A490-856262ED8A5B}"/>
    <dgm:cxn modelId="{1E674EC3-F5BC-480D-9094-1E2DE2265871}" type="presOf" srcId="{3133EB0A-B307-45B2-BBDC-BAE8B6E4D712}" destId="{553AEBAF-8CD8-4831-95BD-D038013853D4}" srcOrd="0" destOrd="0" presId="urn:microsoft.com/office/officeart/2005/8/layout/hList2"/>
    <dgm:cxn modelId="{0A1C4CCE-C400-4F4B-8321-0D13E91BA3E3}" srcId="{F5BE35FC-DB3D-41AC-8AD6-1716323DE600}" destId="{0AA7BFDD-B54D-468F-BBD8-A84D50E01B48}" srcOrd="1" destOrd="0" parTransId="{887A0208-A511-48FA-AB02-D2488E8F0D16}" sibTransId="{6FB380A7-D21F-490D-A725-103C17DFCE37}"/>
    <dgm:cxn modelId="{927FACCF-62FB-409A-BD82-9DEA628AD5B7}" srcId="{F5BE35FC-DB3D-41AC-8AD6-1716323DE600}" destId="{9A1D9A13-D9CD-4525-9AFC-0ECB07984A05}" srcOrd="3" destOrd="0" parTransId="{E69EA992-53D0-4A10-881C-1C424D4719C8}" sibTransId="{24D4FA1D-5863-4368-81C8-BE50E10A92B3}"/>
    <dgm:cxn modelId="{9903E6CF-E0CC-4F1F-9D58-827F8204C172}" srcId="{853BFDAC-4882-4661-87F9-91CC314DFDB3}" destId="{3133EB0A-B307-45B2-BBDC-BAE8B6E4D712}" srcOrd="0" destOrd="0" parTransId="{88BD7DD9-83B0-4FD1-96A1-1B0E7806058D}" sibTransId="{40520284-5021-4A0C-B3AD-59BF40C6BA3B}"/>
    <dgm:cxn modelId="{94CDCADA-0213-469C-AA03-2A093D055A46}" srcId="{0F6FC6F1-9989-44ED-93E0-CC0251228255}" destId="{853BFDAC-4882-4661-87F9-91CC314DFDB3}" srcOrd="1" destOrd="0" parTransId="{CBADB27B-F94D-4CC9-8B49-49A3BB071D92}" sibTransId="{40D53330-59A0-4BC1-B3F0-37CD24D75F74}"/>
    <dgm:cxn modelId="{F27CABDC-142F-4A63-9C8D-6714F82FE217}" srcId="{F5BE35FC-DB3D-41AC-8AD6-1716323DE600}" destId="{D7BC3456-524B-40E7-80CD-35E063167D7D}" srcOrd="2" destOrd="0" parTransId="{57DAE389-F4DA-400C-B829-33456C302BEE}" sibTransId="{A797F783-449A-44F4-A571-69DE91F7D1EF}"/>
    <dgm:cxn modelId="{51B3FBE4-B968-41D7-8FFC-D0078C75488E}" srcId="{853BFDAC-4882-4661-87F9-91CC314DFDB3}" destId="{652BA86B-4208-4E44-9591-4871432A2180}" srcOrd="1" destOrd="0" parTransId="{D97474DD-77A0-4559-B281-1BD25FE0F218}" sibTransId="{3DF99A2B-5E95-4A7D-B5D7-BBE750EC9C06}"/>
    <dgm:cxn modelId="{675612F7-270F-4FCC-83F9-E3A0E97450BA}" type="presParOf" srcId="{34EEB1FC-7A39-4594-8C83-14AF82DC8AC4}" destId="{1447F7D9-095A-4AD7-AF22-E8C4FB7024A2}" srcOrd="0" destOrd="0" presId="urn:microsoft.com/office/officeart/2005/8/layout/hList2"/>
    <dgm:cxn modelId="{519AE403-2487-4020-9F7B-960C3C2468FC}" type="presParOf" srcId="{1447F7D9-095A-4AD7-AF22-E8C4FB7024A2}" destId="{2B4BFD22-47A1-414C-A3B8-9C0FA7299E1D}" srcOrd="0" destOrd="0" presId="urn:microsoft.com/office/officeart/2005/8/layout/hList2"/>
    <dgm:cxn modelId="{9D241E3A-B72E-4470-A0DA-1F836C2C9A67}" type="presParOf" srcId="{1447F7D9-095A-4AD7-AF22-E8C4FB7024A2}" destId="{6E9435B2-645C-4775-B491-19A5BF331985}" srcOrd="1" destOrd="0" presId="urn:microsoft.com/office/officeart/2005/8/layout/hList2"/>
    <dgm:cxn modelId="{2B54370E-5673-4B54-AE69-9F90891CC3C5}" type="presParOf" srcId="{1447F7D9-095A-4AD7-AF22-E8C4FB7024A2}" destId="{340599BB-D17E-4DBB-9701-9C329932BDE2}" srcOrd="2" destOrd="0" presId="urn:microsoft.com/office/officeart/2005/8/layout/hList2"/>
    <dgm:cxn modelId="{36295900-26A1-4683-A555-E6363DB61B2F}" type="presParOf" srcId="{34EEB1FC-7A39-4594-8C83-14AF82DC8AC4}" destId="{F1F08F64-D224-4D2E-9F7C-2B909858C0C1}" srcOrd="1" destOrd="0" presId="urn:microsoft.com/office/officeart/2005/8/layout/hList2"/>
    <dgm:cxn modelId="{4DEF740A-FFF3-4FA6-BBBA-8E0CC92097D9}" type="presParOf" srcId="{34EEB1FC-7A39-4594-8C83-14AF82DC8AC4}" destId="{E098A1DE-93B0-4715-8705-ADF4D10523B8}" srcOrd="2" destOrd="0" presId="urn:microsoft.com/office/officeart/2005/8/layout/hList2"/>
    <dgm:cxn modelId="{0AFA5D83-DEB1-44E5-A13B-08412E74E909}" type="presParOf" srcId="{E098A1DE-93B0-4715-8705-ADF4D10523B8}" destId="{ED4CAF0A-7DF1-4549-8DA9-ECEF2F0EECC2}" srcOrd="0" destOrd="0" presId="urn:microsoft.com/office/officeart/2005/8/layout/hList2"/>
    <dgm:cxn modelId="{0AC63602-8E98-4263-953A-FCF02ED10F15}" type="presParOf" srcId="{E098A1DE-93B0-4715-8705-ADF4D10523B8}" destId="{553AEBAF-8CD8-4831-95BD-D038013853D4}" srcOrd="1" destOrd="0" presId="urn:microsoft.com/office/officeart/2005/8/layout/hList2"/>
    <dgm:cxn modelId="{67A781D9-D7BA-4B2A-BBF0-1951A7A5A24B}" type="presParOf" srcId="{E098A1DE-93B0-4715-8705-ADF4D10523B8}" destId="{7189CD86-0074-4448-9DCA-F14D6613AC18}" srcOrd="2" destOrd="0" presId="urn:microsoft.com/office/officeart/2005/8/layout/h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99BB-D17E-4DBB-9701-9C329932BDE2}">
      <dsp:nvSpPr>
        <dsp:cNvPr id="0" name=""/>
        <dsp:cNvSpPr/>
      </dsp:nvSpPr>
      <dsp:spPr>
        <a:xfrm rot="16200000">
          <a:off x="-2190295" y="2699741"/>
          <a:ext cx="4784207" cy="32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0567" bIns="0" numCol="1" spcCol="1270" anchor="t" anchorCtr="0">
          <a:noAutofit/>
        </a:bodyPr>
        <a:lstStyle/>
        <a:p>
          <a:pPr marL="0" lvl="0" indent="0" algn="r" defTabSz="1022350">
            <a:lnSpc>
              <a:spcPct val="90000"/>
            </a:lnSpc>
            <a:spcBef>
              <a:spcPct val="0"/>
            </a:spcBef>
            <a:spcAft>
              <a:spcPct val="35000"/>
            </a:spcAft>
            <a:buNone/>
          </a:pPr>
          <a:r>
            <a:rPr lang="es-ES" sz="2300" b="1" i="0" u="none" kern="1200" dirty="0"/>
            <a:t>El bautismo (Mr. 1:9-11)</a:t>
          </a:r>
          <a:endParaRPr lang="es-ES" sz="2300" kern="1200" dirty="0"/>
        </a:p>
      </dsp:txBody>
      <dsp:txXfrm>
        <a:off x="-2190295" y="2699741"/>
        <a:ext cx="4784207" cy="329461"/>
      </dsp:txXfrm>
    </dsp:sp>
    <dsp:sp modelId="{6E9435B2-645C-4775-B491-19A5BF331985}">
      <dsp:nvSpPr>
        <dsp:cNvPr id="0" name=""/>
        <dsp:cNvSpPr/>
      </dsp:nvSpPr>
      <dsp:spPr>
        <a:xfrm>
          <a:off x="394328" y="472368"/>
          <a:ext cx="1884604" cy="4784207"/>
        </a:xfrm>
        <a:prstGeom prst="rect">
          <a:avLst/>
        </a:prstGeom>
        <a:solidFill>
          <a:schemeClr val="accent4">
            <a:lumMod val="50000"/>
          </a:schemeClr>
        </a:solidFill>
        <a:ln>
          <a:noFill/>
        </a:ln>
        <a:effectLst>
          <a:outerShdw blurRad="50800" dist="38100" dir="13500000" algn="b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290567" rIns="128016"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rgbClr val="9BE5FF"/>
              </a:solidFill>
              <a:effectLst>
                <a:outerShdw blurRad="38100" dist="38100" dir="2700000" algn="tl">
                  <a:srgbClr val="000000">
                    <a:alpha val="43137"/>
                  </a:srgbClr>
                </a:outerShdw>
              </a:effectLst>
            </a:rPr>
            <a:t>Bautismo de agua</a:t>
          </a:r>
          <a:endParaRPr lang="es-ES" sz="1800" kern="1200" dirty="0">
            <a:solidFill>
              <a:srgbClr val="9BE5FF"/>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3">
                  <a:lumMod val="20000"/>
                  <a:lumOff val="80000"/>
                </a:schemeClr>
              </a:solidFill>
              <a:effectLst>
                <a:outerShdw blurRad="38100" dist="38100" dir="2700000" algn="tl">
                  <a:srgbClr val="000000">
                    <a:alpha val="43137"/>
                  </a:srgbClr>
                </a:outerShdw>
              </a:effectLst>
            </a:rPr>
            <a:t>Juan representa a Elías</a:t>
          </a:r>
          <a:endParaRPr lang="es-ES" sz="1800" kern="1200" dirty="0">
            <a:solidFill>
              <a:schemeClr val="accent3">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5">
                  <a:lumMod val="20000"/>
                  <a:lumOff val="80000"/>
                </a:schemeClr>
              </a:solidFill>
              <a:effectLst>
                <a:outerShdw blurRad="38100" dist="38100" dir="2700000" algn="tl">
                  <a:srgbClr val="000000">
                    <a:alpha val="43137"/>
                  </a:srgbClr>
                </a:outerShdw>
              </a:effectLst>
            </a:rPr>
            <a:t>Los cielos se abren</a:t>
          </a:r>
          <a:endParaRPr lang="es-ES" sz="1800" kern="1200" dirty="0">
            <a:solidFill>
              <a:schemeClr val="accent5">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2">
                  <a:lumMod val="20000"/>
                  <a:lumOff val="80000"/>
                </a:schemeClr>
              </a:solidFill>
              <a:effectLst>
                <a:outerShdw blurRad="38100" dist="38100" dir="2700000" algn="tl">
                  <a:srgbClr val="000000">
                    <a:alpha val="43137"/>
                  </a:srgbClr>
                </a:outerShdw>
              </a:effectLst>
            </a:rPr>
            <a:t>El Espíritu desciende</a:t>
          </a:r>
          <a:endParaRPr lang="es-ES" sz="1800" kern="1200" dirty="0">
            <a:solidFill>
              <a:schemeClr val="accent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1">
                  <a:lumMod val="20000"/>
                  <a:lumOff val="80000"/>
                </a:schemeClr>
              </a:solidFill>
              <a:effectLst>
                <a:outerShdw blurRad="38100" dist="38100" dir="2700000" algn="tl">
                  <a:srgbClr val="000000">
                    <a:alpha val="43137"/>
                  </a:srgbClr>
                </a:outerShdw>
              </a:effectLst>
            </a:rPr>
            <a:t>Dios declara a Jesús su “Hijo amado”</a:t>
          </a:r>
          <a:endParaRPr lang="es-ES" sz="1800" kern="1200" dirty="0">
            <a:solidFill>
              <a:schemeClr val="accent1">
                <a:lumMod val="20000"/>
                <a:lumOff val="80000"/>
              </a:schemeClr>
            </a:solidFill>
            <a:effectLst>
              <a:outerShdw blurRad="38100" dist="38100" dir="2700000" algn="tl">
                <a:srgbClr val="000000">
                  <a:alpha val="43137"/>
                </a:srgbClr>
              </a:outerShdw>
            </a:effectLst>
          </a:endParaRPr>
        </a:p>
      </dsp:txBody>
      <dsp:txXfrm>
        <a:off x="394328" y="472368"/>
        <a:ext cx="1884604" cy="4784207"/>
      </dsp:txXfrm>
    </dsp:sp>
    <dsp:sp modelId="{2B4BFD22-47A1-414C-A3B8-9C0FA7299E1D}">
      <dsp:nvSpPr>
        <dsp:cNvPr id="0" name=""/>
        <dsp:cNvSpPr/>
      </dsp:nvSpPr>
      <dsp:spPr>
        <a:xfrm>
          <a:off x="30494" y="0"/>
          <a:ext cx="971201" cy="65892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13500000" algn="b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89CD86-0074-4448-9DCA-F14D6613AC18}">
      <dsp:nvSpPr>
        <dsp:cNvPr id="0" name=""/>
        <dsp:cNvSpPr/>
      </dsp:nvSpPr>
      <dsp:spPr>
        <a:xfrm rot="16200000">
          <a:off x="468465" y="2699741"/>
          <a:ext cx="4784207" cy="32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0567" bIns="0" numCol="1" spcCol="1270" anchor="t" anchorCtr="0">
          <a:noAutofit/>
        </a:bodyPr>
        <a:lstStyle/>
        <a:p>
          <a:pPr marL="0" lvl="0" indent="0" algn="r" defTabSz="1022350">
            <a:lnSpc>
              <a:spcPct val="90000"/>
            </a:lnSpc>
            <a:spcBef>
              <a:spcPct val="0"/>
            </a:spcBef>
            <a:spcAft>
              <a:spcPct val="35000"/>
            </a:spcAft>
            <a:buNone/>
          </a:pPr>
          <a:r>
            <a:rPr lang="es-ES" sz="2300" b="1" i="0" u="none" kern="1200" dirty="0"/>
            <a:t>La crucifixión (Mr. 15:34-39)</a:t>
          </a:r>
          <a:endParaRPr lang="es-ES" sz="2300" kern="1200" dirty="0"/>
        </a:p>
      </dsp:txBody>
      <dsp:txXfrm>
        <a:off x="468465" y="2699741"/>
        <a:ext cx="4784207" cy="329461"/>
      </dsp:txXfrm>
    </dsp:sp>
    <dsp:sp modelId="{553AEBAF-8CD8-4831-95BD-D038013853D4}">
      <dsp:nvSpPr>
        <dsp:cNvPr id="0" name=""/>
        <dsp:cNvSpPr/>
      </dsp:nvSpPr>
      <dsp:spPr>
        <a:xfrm>
          <a:off x="3047425" y="472368"/>
          <a:ext cx="1884604" cy="4784207"/>
        </a:xfrm>
        <a:prstGeom prst="rect">
          <a:avLst/>
        </a:prstGeom>
        <a:solidFill>
          <a:schemeClr val="accent1">
            <a:lumMod val="75000"/>
          </a:schemeClr>
        </a:solidFill>
        <a:ln>
          <a:noFill/>
        </a:ln>
        <a:effectLst>
          <a:outerShdw blurRad="50800" dist="38100" dir="13500000" algn="b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290567" rIns="128016" bIns="128016"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rgbClr val="9BE5FF"/>
              </a:solidFill>
              <a:effectLst>
                <a:outerShdw blurRad="38100" dist="38100" dir="2700000" algn="tl">
                  <a:srgbClr val="000000">
                    <a:alpha val="43137"/>
                  </a:srgbClr>
                </a:outerShdw>
              </a:effectLst>
            </a:rPr>
            <a:t>Bautismo de sangre</a:t>
          </a:r>
          <a:endParaRPr lang="es-ES" sz="1800" b="0" i="0" u="none" kern="1200" dirty="0">
            <a:solidFill>
              <a:srgbClr val="9BE5FF"/>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3">
                  <a:lumMod val="20000"/>
                  <a:lumOff val="80000"/>
                </a:schemeClr>
              </a:solidFill>
              <a:effectLst>
                <a:outerShdw blurRad="38100" dist="38100" dir="2700000" algn="tl">
                  <a:srgbClr val="000000">
                    <a:alpha val="43137"/>
                  </a:srgbClr>
                </a:outerShdw>
              </a:effectLst>
            </a:rPr>
            <a:t>El pueblo cree que Jesús llama a Elías</a:t>
          </a:r>
          <a:endParaRPr lang="es-ES" sz="1800" b="0" i="0" u="none" kern="1200" dirty="0">
            <a:solidFill>
              <a:schemeClr val="accent3">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5">
                  <a:lumMod val="20000"/>
                  <a:lumOff val="80000"/>
                </a:schemeClr>
              </a:solidFill>
              <a:effectLst>
                <a:outerShdw blurRad="38100" dist="38100" dir="2700000" algn="tl">
                  <a:srgbClr val="000000">
                    <a:alpha val="43137"/>
                  </a:srgbClr>
                </a:outerShdw>
              </a:effectLst>
            </a:rPr>
            <a:t>Los cielos se oscurecen y el velo se rasga</a:t>
          </a:r>
          <a:endParaRPr lang="es-ES" sz="1800" b="0" i="0" u="none" kern="1200" dirty="0">
            <a:solidFill>
              <a:schemeClr val="accent5">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2">
                  <a:lumMod val="20000"/>
                  <a:lumOff val="80000"/>
                </a:schemeClr>
              </a:solidFill>
              <a:effectLst>
                <a:outerShdw blurRad="38100" dist="38100" dir="2700000" algn="tl">
                  <a:srgbClr val="000000">
                    <a:alpha val="43137"/>
                  </a:srgbClr>
                </a:outerShdw>
              </a:effectLst>
            </a:rPr>
            <a:t>Jesús exhala su espíritu</a:t>
          </a:r>
          <a:endParaRPr lang="es-ES" sz="1800" b="0" i="0" u="none" kern="1200" dirty="0">
            <a:solidFill>
              <a:schemeClr val="accent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Font typeface="Wingdings" panose="05000000000000000000" pitchFamily="2" charset="2"/>
            <a:buChar char="§"/>
          </a:pPr>
          <a:r>
            <a:rPr lang="es-ES" sz="1800" b="1" i="0" u="none" kern="1200" dirty="0">
              <a:solidFill>
                <a:schemeClr val="accent1">
                  <a:lumMod val="20000"/>
                  <a:lumOff val="80000"/>
                </a:schemeClr>
              </a:solidFill>
              <a:effectLst>
                <a:outerShdw blurRad="38100" dist="38100" dir="2700000" algn="tl">
                  <a:srgbClr val="000000">
                    <a:alpha val="43137"/>
                  </a:srgbClr>
                </a:outerShdw>
              </a:effectLst>
            </a:rPr>
            <a:t>El centurión declara a Jesús “Hijo de Dios”</a:t>
          </a:r>
          <a:endParaRPr lang="es-ES" sz="1800" b="0" i="0" u="none" kern="1200" dirty="0">
            <a:solidFill>
              <a:schemeClr val="accent1">
                <a:lumMod val="20000"/>
                <a:lumOff val="80000"/>
              </a:schemeClr>
            </a:solidFill>
            <a:effectLst>
              <a:outerShdw blurRad="38100" dist="38100" dir="2700000" algn="tl">
                <a:srgbClr val="000000">
                  <a:alpha val="43137"/>
                </a:srgbClr>
              </a:outerShdw>
            </a:effectLst>
          </a:endParaRPr>
        </a:p>
      </dsp:txBody>
      <dsp:txXfrm>
        <a:off x="3047425" y="472368"/>
        <a:ext cx="1884604" cy="4784207"/>
      </dsp:txXfrm>
    </dsp:sp>
    <dsp:sp modelId="{ED4CAF0A-7DF1-4549-8DA9-ECEF2F0EECC2}">
      <dsp:nvSpPr>
        <dsp:cNvPr id="0" name=""/>
        <dsp:cNvSpPr/>
      </dsp:nvSpPr>
      <dsp:spPr>
        <a:xfrm>
          <a:off x="2683592" y="0"/>
          <a:ext cx="971201" cy="65892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0800" dist="38100" dir="13500000" algn="b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84B36-861A-03CA-E469-2F50D6B8B1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7AAC4CB-19C7-0CE6-C7E2-C571D66DF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E24C9D9-005F-1035-C4CC-F8717E801201}"/>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DB3C53E8-99A9-41A9-F4EB-DAFDB4C1FA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1F9716C-06C8-7458-D01A-A0455B1F243D}"/>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343899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C224D-4E8D-696F-8BA6-3127CF769BA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059085B-A745-B140-A833-434FD54523F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D43CE9-01D7-65B4-853D-117493599A8F}"/>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B30F1FEA-F611-E275-FE59-0204DE1009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873B6B-1254-6119-6515-260DCB168F83}"/>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264006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D3CE8DD-47E4-A4B9-4C3B-7BD784113E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E0CDDC-9123-FDA4-E247-E9B801C1CF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5EBF94-57B0-466A-17F2-BFD8CEAB1BA8}"/>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80E83731-4BF1-A199-978E-86FF118682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B32D6A1-5857-4275-B959-06C57622771A}"/>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41470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58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902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0994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8855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6157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00515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8182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226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2253F-1DA8-C4DE-09E5-0AFDCF74C4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3127A9E-9D8A-7663-E4CF-9B875A5A9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A098BB-9E68-8FAC-DA6D-45CC579D31F3}"/>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DDABD803-9193-548B-684B-5E958955AB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FF9CAB8-41D2-9089-757D-35F3FD1F3156}"/>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427581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37013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477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4316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3F597-A636-BC6D-A2D9-55E42FE22A4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631582-3AB5-3A16-C928-F4F60C9FCC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2D82B18-2F9C-FF0D-B493-ED7470EFB38C}"/>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9AB76200-6DBE-AB3F-78CA-F2610B2817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2DFDC3-E860-1242-38B8-CE1CAF841209}"/>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31039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C6941B-B1EB-1EFB-2461-E36613BEF9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F97460E-75D1-2901-5726-DE36C29D2F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957E667-2972-61D2-F7F6-141B28711A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FE16E6A-E670-48F6-CE30-FE9486443032}"/>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6" name="Marcador de pie de página 5">
            <a:extLst>
              <a:ext uri="{FF2B5EF4-FFF2-40B4-BE49-F238E27FC236}">
                <a16:creationId xmlns:a16="http://schemas.microsoft.com/office/drawing/2014/main" id="{0641582C-71D9-73D1-420F-49779AE9D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D24A4BB-1F90-C9C0-A6A5-C50AF18776CE}"/>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91920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567EF-C4D4-7379-9301-246ACE8BEC5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0C119E-8556-E705-7CD8-DC62E7F30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F96D69E-FC4B-C141-8FB4-C31677A741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97A8B45-3B70-D2D8-24A4-598197388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22CC92-502F-32B6-9FDA-B14FC2948C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58665B-8FC7-E4BB-1CF3-A6D822A4E41C}"/>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8" name="Marcador de pie de página 7">
            <a:extLst>
              <a:ext uri="{FF2B5EF4-FFF2-40B4-BE49-F238E27FC236}">
                <a16:creationId xmlns:a16="http://schemas.microsoft.com/office/drawing/2014/main" id="{D6199903-D865-61AA-4EB1-229F8074CD0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A6CA9F-E94F-1AE3-178A-2C00260FB382}"/>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28676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5CCCF1-0E5C-0CA9-D96C-C7100BF45D4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1FFCC2F-217C-F817-1E16-EAC2600C999D}"/>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4" name="Marcador de pie de página 3">
            <a:extLst>
              <a:ext uri="{FF2B5EF4-FFF2-40B4-BE49-F238E27FC236}">
                <a16:creationId xmlns:a16="http://schemas.microsoft.com/office/drawing/2014/main" id="{1BD083C5-0D50-CED3-7971-F2DE8191FEF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3269979-6F44-C45D-4C3C-32AB6E61844E}"/>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144714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2E7E8D-FE00-8C95-6140-1175E4E73451}"/>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3" name="Marcador de pie de página 2">
            <a:extLst>
              <a:ext uri="{FF2B5EF4-FFF2-40B4-BE49-F238E27FC236}">
                <a16:creationId xmlns:a16="http://schemas.microsoft.com/office/drawing/2014/main" id="{698ED2AA-EFC2-2D80-F99E-C600ACB541E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F2669B-DA9C-30EB-7165-AABDB06D03E0}"/>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133547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C6F30-FC6A-332A-A914-EAEF1B048C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1B0267-D242-8750-5EAF-DD30C9EF29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2716D6-5D56-9ECC-F842-AF4626E51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2B82EC-AA5F-6951-61E7-A42A91573F71}"/>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6" name="Marcador de pie de página 5">
            <a:extLst>
              <a:ext uri="{FF2B5EF4-FFF2-40B4-BE49-F238E27FC236}">
                <a16:creationId xmlns:a16="http://schemas.microsoft.com/office/drawing/2014/main" id="{1FD56AA9-7BDB-CCF5-D3C8-F5C285056E9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0B0DC36-B6C4-21A1-754F-56BE5EFBFFB9}"/>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12517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41BA1-2719-F114-FC1F-A31CB889E0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649119-8615-9983-5A2C-2620D6364D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C8ABA5B-3321-CCD4-DDB4-FAF86D971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D597CA-561D-B501-A6B0-C5C06EFF1153}"/>
              </a:ext>
            </a:extLst>
          </p:cNvPr>
          <p:cNvSpPr>
            <a:spLocks noGrp="1"/>
          </p:cNvSpPr>
          <p:nvPr>
            <p:ph type="dt" sz="half" idx="10"/>
          </p:nvPr>
        </p:nvSpPr>
        <p:spPr/>
        <p:txBody>
          <a:bodyPr/>
          <a:lstStyle/>
          <a:p>
            <a:fld id="{6C084EBF-14A8-4DF5-A670-44458953A722}" type="datetimeFigureOut">
              <a:rPr lang="es-ES" smtClean="0"/>
              <a:t>11/08/2024</a:t>
            </a:fld>
            <a:endParaRPr lang="es-ES"/>
          </a:p>
        </p:txBody>
      </p:sp>
      <p:sp>
        <p:nvSpPr>
          <p:cNvPr id="6" name="Marcador de pie de página 5">
            <a:extLst>
              <a:ext uri="{FF2B5EF4-FFF2-40B4-BE49-F238E27FC236}">
                <a16:creationId xmlns:a16="http://schemas.microsoft.com/office/drawing/2014/main" id="{31BB5B5E-32AB-AFCE-1525-C1C588A788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84A07-2922-208C-AC83-384387709F1E}"/>
              </a:ext>
            </a:extLst>
          </p:cNvPr>
          <p:cNvSpPr>
            <a:spLocks noGrp="1"/>
          </p:cNvSpPr>
          <p:nvPr>
            <p:ph type="sldNum" sz="quarter" idx="12"/>
          </p:nvPr>
        </p:nvSpPr>
        <p:spPr/>
        <p:txBody>
          <a:bodyPr/>
          <a:lstStyle/>
          <a:p>
            <a:fld id="{40EE5461-AEBE-4225-AAFD-168F25DCE138}" type="slidenum">
              <a:rPr lang="es-ES" smtClean="0"/>
              <a:t>‹Nº›</a:t>
            </a:fld>
            <a:endParaRPr lang="es-ES"/>
          </a:p>
        </p:txBody>
      </p:sp>
    </p:spTree>
    <p:extLst>
      <p:ext uri="{BB962C8B-B14F-4D97-AF65-F5344CB8AC3E}">
        <p14:creationId xmlns:p14="http://schemas.microsoft.com/office/powerpoint/2010/main" val="59665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857985-D376-C114-B39B-596C1CCFA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A2E581-FCF9-A9FE-5406-29463B9D8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4427167-1CCD-0178-3DC3-86606BDB3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084EBF-14A8-4DF5-A670-44458953A722}" type="datetimeFigureOut">
              <a:rPr lang="es-ES" smtClean="0"/>
              <a:t>11/08/2024</a:t>
            </a:fld>
            <a:endParaRPr lang="es-ES"/>
          </a:p>
        </p:txBody>
      </p:sp>
      <p:sp>
        <p:nvSpPr>
          <p:cNvPr id="5" name="Marcador de pie de página 4">
            <a:extLst>
              <a:ext uri="{FF2B5EF4-FFF2-40B4-BE49-F238E27FC236}">
                <a16:creationId xmlns:a16="http://schemas.microsoft.com/office/drawing/2014/main" id="{CCFAE460-8F7A-4831-CF5C-8EE7B9835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0D08C8-A487-356C-F7D0-62D75C11E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EE5461-AEBE-4225-AAFD-168F25DCE138}" type="slidenum">
              <a:rPr lang="es-ES" smtClean="0"/>
              <a:t>‹Nº›</a:t>
            </a:fld>
            <a:endParaRPr lang="es-ES"/>
          </a:p>
        </p:txBody>
      </p:sp>
    </p:spTree>
    <p:extLst>
      <p:ext uri="{BB962C8B-B14F-4D97-AF65-F5344CB8AC3E}">
        <p14:creationId xmlns:p14="http://schemas.microsoft.com/office/powerpoint/2010/main" val="290027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11/08/2024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2806234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jpeg"/><Relationship Id="rId7" Type="http://schemas.openxmlformats.org/officeDocument/2006/relationships/diagramQuickStyle" Target="../diagrams/quickStyle1.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jp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02A08A8-2F25-07A9-C24B-680CEB62A7CC}"/>
              </a:ext>
            </a:extLst>
          </p:cNvPr>
          <p:cNvSpPr txBox="1"/>
          <p:nvPr/>
        </p:nvSpPr>
        <p:spPr>
          <a:xfrm>
            <a:off x="0" y="1906"/>
            <a:ext cx="12192000" cy="923330"/>
          </a:xfrm>
          <a:prstGeom prst="rect">
            <a:avLst/>
          </a:prstGeom>
          <a:noFill/>
        </p:spPr>
        <p:txBody>
          <a:bodyPr wrap="square" rtlCol="0">
            <a:spAutoFit/>
            <a:scene3d>
              <a:camera prst="orthographicFront"/>
              <a:lightRig rig="flat" dir="t"/>
            </a:scene3d>
            <a:sp3d extrusionH="57150" contourW="25400">
              <a:bevelT h="25400" prst="softRound"/>
              <a:contourClr>
                <a:srgbClr val="7E542A"/>
              </a:contourClr>
            </a:sp3d>
          </a:bodyPr>
          <a:lstStyle/>
          <a:p>
            <a:pPr algn="ctr"/>
            <a:r>
              <a:rPr lang="es-ES" sz="5400" b="1" spc="300" dirty="0">
                <a:ln w="0"/>
                <a:gradFill flip="none" rotWithShape="1">
                  <a:gsLst>
                    <a:gs pos="22000">
                      <a:srgbClr val="7E542A"/>
                    </a:gs>
                    <a:gs pos="56000">
                      <a:srgbClr val="C55254"/>
                    </a:gs>
                    <a:gs pos="75000">
                      <a:schemeClr val="accent2">
                        <a:lumMod val="50000"/>
                      </a:schemeClr>
                    </a:gs>
                  </a:gsLst>
                  <a:lin ang="5400000" scaled="1"/>
                  <a:tileRect/>
                </a:gradFill>
                <a:effectLst>
                  <a:reflection blurRad="6350" stA="53000" endA="300" endPos="35500" dir="5400000" sy="-90000" algn="bl" rotWithShape="0"/>
                </a:effectLst>
              </a:rPr>
              <a:t>JUZGADO Y CRUCIFICADO</a:t>
            </a:r>
          </a:p>
        </p:txBody>
      </p:sp>
      <p:sp>
        <p:nvSpPr>
          <p:cNvPr id="5" name="CuadroTexto 4">
            <a:extLst>
              <a:ext uri="{FF2B5EF4-FFF2-40B4-BE49-F238E27FC236}">
                <a16:creationId xmlns:a16="http://schemas.microsoft.com/office/drawing/2014/main" id="{C17F9144-F62E-D8BB-A70F-9AE46CF8455E}"/>
              </a:ext>
            </a:extLst>
          </p:cNvPr>
          <p:cNvSpPr txBox="1"/>
          <p:nvPr/>
        </p:nvSpPr>
        <p:spPr>
          <a:xfrm>
            <a:off x="7824137" y="6410325"/>
            <a:ext cx="4257319" cy="338554"/>
          </a:xfrm>
          <a:prstGeom prst="rect">
            <a:avLst/>
          </a:prstGeom>
          <a:noFill/>
        </p:spPr>
        <p:txBody>
          <a:bodyPr wrap="none" rtlCol="0">
            <a:spAutoFit/>
          </a:bodyPr>
          <a:lstStyle/>
          <a:p>
            <a:pPr algn="r"/>
            <a:r>
              <a:rPr lang="es-ES" sz="1600" b="1" dirty="0">
                <a:solidFill>
                  <a:schemeClr val="accent4">
                    <a:lumMod val="40000"/>
                    <a:lumOff val="60000"/>
                  </a:schemeClr>
                </a:solidFill>
              </a:rPr>
              <a:t>Lección 12 para el 21 de septiembre de 2024</a:t>
            </a:r>
          </a:p>
        </p:txBody>
      </p:sp>
    </p:spTree>
    <p:extLst>
      <p:ext uri="{BB962C8B-B14F-4D97-AF65-F5344CB8AC3E}">
        <p14:creationId xmlns:p14="http://schemas.microsoft.com/office/powerpoint/2010/main" val="270695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a:extLst>
              <a:ext uri="{FF2B5EF4-FFF2-40B4-BE49-F238E27FC236}">
                <a16:creationId xmlns:a16="http://schemas.microsoft.com/office/drawing/2014/main" id="{E513661B-AB50-84DC-28D8-0BC4E4393EC1}"/>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10"/>
            <a:ext cx="4977364" cy="6857990"/>
          </a:xfrm>
          <a:prstGeom prst="rect">
            <a:avLst/>
          </a:prstGeom>
        </p:spPr>
      </p:pic>
      <p:pic>
        <p:nvPicPr>
          <p:cNvPr id="4" name="Imagen 3">
            <a:extLst>
              <a:ext uri="{FF2B5EF4-FFF2-40B4-BE49-F238E27FC236}">
                <a16:creationId xmlns:a16="http://schemas.microsoft.com/office/drawing/2014/main" id="{AD177363-9BC9-9B83-3291-B976092D3C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977384" y="10"/>
            <a:ext cx="7214616" cy="6857990"/>
          </a:xfrm>
          <a:prstGeom prst="rect">
            <a:avLst/>
          </a:prstGeom>
        </p:spPr>
      </p:pic>
      <p:cxnSp>
        <p:nvCxnSpPr>
          <p:cNvPr id="7" name="Conector recto 6">
            <a:extLst>
              <a:ext uri="{FF2B5EF4-FFF2-40B4-BE49-F238E27FC236}">
                <a16:creationId xmlns:a16="http://schemas.microsoft.com/office/drawing/2014/main" id="{FAECD1EB-FC65-63C3-E219-EB5347EFD22F}"/>
              </a:ext>
            </a:extLst>
          </p:cNvPr>
          <p:cNvCxnSpPr>
            <a:cxnSpLocks noGrp="1" noRot="1" noMove="1" noResize="1" noEditPoints="1" noAdjustHandles="1" noChangeArrowheads="1" noChangeShapeType="1"/>
          </p:cNvCxnSpPr>
          <p:nvPr/>
        </p:nvCxnSpPr>
        <p:spPr>
          <a:xfrm>
            <a:off x="4977384" y="0"/>
            <a:ext cx="0" cy="68580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219700" y="4647530"/>
            <a:ext cx="6715125" cy="2089317"/>
          </a:xfrm>
          <a:prstGeom prst="rect">
            <a:avLst/>
          </a:prstGeom>
          <a:solidFill>
            <a:schemeClr val="bg1">
              <a:alpha val="95000"/>
            </a:schemeClr>
          </a:solidFill>
          <a:ln w="12700">
            <a:solidFill>
              <a:srgbClr val="EFEFEF"/>
            </a:solidFill>
          </a:ln>
          <a:effectLst>
            <a:innerShdw blurRad="114300">
              <a:schemeClr val="accent3">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554951"/>
            <a:ext cx="4848225" cy="170921"/>
          </a:xfrm>
          <a:prstGeom prst="roundRect">
            <a:avLst>
              <a:gd name="adj" fmla="val 0"/>
            </a:avLst>
          </a:prstGeom>
          <a:solidFill>
            <a:schemeClr val="accent3">
              <a:lumMod val="60000"/>
              <a:lumOff val="4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CE92FC76-1767-C892-1FB5-DE4CE5EFA108}"/>
              </a:ext>
            </a:extLst>
          </p:cNvPr>
          <p:cNvSpPr txBox="1"/>
          <p:nvPr/>
        </p:nvSpPr>
        <p:spPr>
          <a:xfrm>
            <a:off x="5219699" y="4742251"/>
            <a:ext cx="6715125" cy="20005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rPr>
              <a:t>“Y a la hora novena Jesús exclamó a gran voz: ‘</a:t>
            </a:r>
            <a:r>
              <a:rPr kumimoji="0" lang="es-ES" sz="2600" b="1" i="1"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rPr>
              <a:t>Eloi, Eloi, ¿lama </a:t>
            </a:r>
            <a:r>
              <a:rPr kumimoji="0" lang="es-ES" sz="2600" b="1" i="1" u="none" strike="noStrike" kern="1200" cap="none" spc="0" normalizeH="0" baseline="0" noProof="0" dirty="0" err="1">
                <a:ln>
                  <a:noFill/>
                </a:ln>
                <a:solidFill>
                  <a:srgbClr val="FF3300">
                    <a:lumMod val="50000"/>
                  </a:srgbClr>
                </a:solidFill>
                <a:effectLst/>
                <a:uLnTx/>
                <a:uFillTx/>
                <a:latin typeface="Comic Sans MS" panose="030F0702030302020204" pitchFamily="66" charset="0"/>
                <a:ea typeface="+mn-ea"/>
                <a:cs typeface="+mn-cs"/>
              </a:rPr>
              <a:t>sabactani</a:t>
            </a:r>
            <a:r>
              <a:rPr kumimoji="0" lang="es-ES" sz="2600" b="1" i="1"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rPr>
              <a:t>?</a:t>
            </a:r>
            <a:r>
              <a:rPr kumimoji="0" lang="es-ES" sz="2600" b="1" i="0"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rPr>
              <a:t>’, que quiere decir: ‘¡Dios mío! ¡Dios mío! ¿Por qué me has desamparado?’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rPr>
              <a:t>(Marcos 15:34)</a:t>
            </a:r>
            <a:endParaRPr kumimoji="0" lang="es-ES" sz="2800" b="1" i="0" u="none" strike="noStrike" kern="1200" cap="none" spc="0" normalizeH="0" baseline="0" noProof="0" dirty="0">
              <a:ln>
                <a:noFill/>
              </a:ln>
              <a:solidFill>
                <a:srgbClr val="FF3300">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179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B04097B-14ED-D552-CCD5-A70B48553D5C}"/>
              </a:ext>
            </a:extLst>
          </p:cNvPr>
          <p:cNvSpPr txBox="1"/>
          <p:nvPr/>
        </p:nvSpPr>
        <p:spPr>
          <a:xfrm>
            <a:off x="3164123" y="3633119"/>
            <a:ext cx="9034362"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2400"/>
              </a:spcBef>
            </a:pPr>
            <a:r>
              <a:rPr lang="es-ES" sz="2200" b="1" dirty="0">
                <a:solidFill>
                  <a:srgbClr val="287C00"/>
                </a:solidFill>
              </a:rPr>
              <a:t>Pilato declara a Jesús “Rey de los judíos”. Marcos 15:1-15.</a:t>
            </a:r>
          </a:p>
          <a:p>
            <a:pPr>
              <a:spcBef>
                <a:spcPts val="2400"/>
              </a:spcBef>
            </a:pPr>
            <a:r>
              <a:rPr lang="es-ES" sz="2200" b="1" dirty="0">
                <a:solidFill>
                  <a:srgbClr val="812E01"/>
                </a:solidFill>
              </a:rPr>
              <a:t>Los soldados se postran ante el “Rey de los judíos”. Marcos 15:16-20.</a:t>
            </a:r>
          </a:p>
          <a:p>
            <a:pPr>
              <a:spcBef>
                <a:spcPts val="2400"/>
              </a:spcBef>
            </a:pPr>
            <a:r>
              <a:rPr lang="es-ES" sz="2200" b="1" dirty="0">
                <a:solidFill>
                  <a:srgbClr val="7F0150"/>
                </a:solidFill>
              </a:rPr>
              <a:t>La multitud llama a Jesús “Rey de Israel”. Marcos 15:21-32.</a:t>
            </a:r>
          </a:p>
          <a:p>
            <a:pPr>
              <a:spcBef>
                <a:spcPts val="2400"/>
              </a:spcBef>
            </a:pPr>
            <a:r>
              <a:rPr lang="es-ES" sz="2200" b="1" dirty="0">
                <a:solidFill>
                  <a:srgbClr val="520083"/>
                </a:solidFill>
              </a:rPr>
              <a:t>El centurión declara a Jesús “Hijo de Dios”. Marcos 15:33-41.</a:t>
            </a:r>
          </a:p>
          <a:p>
            <a:pPr>
              <a:spcBef>
                <a:spcPts val="2400"/>
              </a:spcBef>
            </a:pPr>
            <a:r>
              <a:rPr lang="es-ES" sz="2200" b="1" dirty="0">
                <a:solidFill>
                  <a:srgbClr val="006B72"/>
                </a:solidFill>
              </a:rPr>
              <a:t>José de Arimatea pide el cuerpo de Jesús. Marcos 15:42-47.</a:t>
            </a:r>
          </a:p>
        </p:txBody>
      </p:sp>
      <p:sp>
        <p:nvSpPr>
          <p:cNvPr id="3" name="CuadroTexto 2">
            <a:extLst>
              <a:ext uri="{FF2B5EF4-FFF2-40B4-BE49-F238E27FC236}">
                <a16:creationId xmlns:a16="http://schemas.microsoft.com/office/drawing/2014/main" id="{38787C45-7C05-E46D-10A1-1A94317FC720}"/>
              </a:ext>
            </a:extLst>
          </p:cNvPr>
          <p:cNvSpPr txBox="1"/>
          <p:nvPr/>
        </p:nvSpPr>
        <p:spPr>
          <a:xfrm>
            <a:off x="328612" y="180721"/>
            <a:ext cx="6410325" cy="400110"/>
          </a:xfrm>
          <a:prstGeom prst="rect">
            <a:avLst/>
          </a:prstGeom>
          <a:noFill/>
        </p:spPr>
        <p:txBody>
          <a:bodyPr wrap="square" rtlCol="0">
            <a:spAutoFit/>
          </a:bodyPr>
          <a:lstStyle/>
          <a:p>
            <a:pPr>
              <a:spcBef>
                <a:spcPts val="600"/>
              </a:spcBef>
            </a:pPr>
            <a:r>
              <a:rPr lang="es-ES" sz="2000" b="1" dirty="0"/>
              <a:t>La muerte de Jesús estuvo rodeada de ironías:</a:t>
            </a:r>
          </a:p>
        </p:txBody>
      </p:sp>
      <p:pic>
        <p:nvPicPr>
          <p:cNvPr id="9" name="Imagen 8" descr="Imagen que contiene hombre, persona, parado, viejo&#10;&#10;Descripción generada automáticamente">
            <a:extLst>
              <a:ext uri="{FF2B5EF4-FFF2-40B4-BE49-F238E27FC236}">
                <a16:creationId xmlns:a16="http://schemas.microsoft.com/office/drawing/2014/main" id="{06660B72-424E-AE4A-897C-22D854C0D5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28817" y="255555"/>
            <a:ext cx="2908076" cy="309562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descr="Una caricatura de una persona&#10;&#10;Descripción generada automáticamente con confianza media">
            <a:extLst>
              <a:ext uri="{FF2B5EF4-FFF2-40B4-BE49-F238E27FC236}">
                <a16:creationId xmlns:a16="http://schemas.microsoft.com/office/drawing/2014/main" id="{F19CA651-0656-4006-7876-D8A4A06FE9A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841853" y="255555"/>
            <a:ext cx="1925574" cy="309562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Imagen 16" descr="Imagen borrosa de una persona&#10;&#10;Descripción generada automáticamente con confianza baja">
            <a:extLst>
              <a:ext uri="{FF2B5EF4-FFF2-40B4-BE49-F238E27FC236}">
                <a16:creationId xmlns:a16="http://schemas.microsoft.com/office/drawing/2014/main" id="{7E6B12B0-75CC-6703-D298-C61355FF719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451"/>
          <a:stretch/>
        </p:blipFill>
        <p:spPr>
          <a:xfrm>
            <a:off x="116729" y="3724578"/>
            <a:ext cx="2416327" cy="295832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9" name="Imagen 18" descr="Un conjunto de letras blancas en un fondo morado&#10;&#10;Descripción generada automáticamente con confianza baja">
            <a:extLst>
              <a:ext uri="{FF2B5EF4-FFF2-40B4-BE49-F238E27FC236}">
                <a16:creationId xmlns:a16="http://schemas.microsoft.com/office/drawing/2014/main" id="{7095EC78-852F-6B4C-D9FC-78359E0456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959583">
            <a:off x="2703001" y="5706176"/>
            <a:ext cx="376359" cy="368518"/>
          </a:xfrm>
          <a:prstGeom prst="rect">
            <a:avLst/>
          </a:prstGeom>
        </p:spPr>
      </p:pic>
      <p:pic>
        <p:nvPicPr>
          <p:cNvPr id="20" name="Imagen 19" descr="Dibujo de una persona&#10;&#10;Descripción generada automáticamente con confianza baja">
            <a:extLst>
              <a:ext uri="{FF2B5EF4-FFF2-40B4-BE49-F238E27FC236}">
                <a16:creationId xmlns:a16="http://schemas.microsoft.com/office/drawing/2014/main" id="{1999E996-B7F3-5086-8CDC-C504F904F62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959583">
            <a:off x="2703001" y="5063166"/>
            <a:ext cx="376359" cy="368518"/>
          </a:xfrm>
          <a:prstGeom prst="rect">
            <a:avLst/>
          </a:prstGeom>
        </p:spPr>
      </p:pic>
      <p:pic>
        <p:nvPicPr>
          <p:cNvPr id="22" name="Imagen 21" descr="Imagen que contiene Logotipo&#10;&#10;Descripción generada automáticamente">
            <a:extLst>
              <a:ext uri="{FF2B5EF4-FFF2-40B4-BE49-F238E27FC236}">
                <a16:creationId xmlns:a16="http://schemas.microsoft.com/office/drawing/2014/main" id="{A8D00B59-5700-F7FA-15CB-701F21F4E17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959583">
            <a:off x="2703001" y="4420156"/>
            <a:ext cx="376359" cy="368518"/>
          </a:xfrm>
          <a:prstGeom prst="rect">
            <a:avLst/>
          </a:prstGeom>
        </p:spPr>
      </p:pic>
      <p:pic>
        <p:nvPicPr>
          <p:cNvPr id="24" name="Imagen 23" descr="Un dibujo de una persona&#10;&#10;Descripción generada automáticamente con confianza baja">
            <a:extLst>
              <a:ext uri="{FF2B5EF4-FFF2-40B4-BE49-F238E27FC236}">
                <a16:creationId xmlns:a16="http://schemas.microsoft.com/office/drawing/2014/main" id="{89BC9E0D-5898-F9DF-4949-89085EF3803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959583">
            <a:off x="2703001" y="3777145"/>
            <a:ext cx="376359" cy="368518"/>
          </a:xfrm>
          <a:prstGeom prst="rect">
            <a:avLst/>
          </a:prstGeom>
        </p:spPr>
      </p:pic>
      <p:pic>
        <p:nvPicPr>
          <p:cNvPr id="26" name="Imagen 25" descr="Imagen que contiene hombre, verde, tabla, grande&#10;&#10;Descripción generada automáticamente">
            <a:extLst>
              <a:ext uri="{FF2B5EF4-FFF2-40B4-BE49-F238E27FC236}">
                <a16:creationId xmlns:a16="http://schemas.microsoft.com/office/drawing/2014/main" id="{ADF4F04F-11A3-5732-3C7A-A87524D44F7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959583">
            <a:off x="2703001" y="6349187"/>
            <a:ext cx="376359" cy="368518"/>
          </a:xfrm>
          <a:prstGeom prst="rect">
            <a:avLst/>
          </a:prstGeom>
        </p:spPr>
      </p:pic>
      <p:sp>
        <p:nvSpPr>
          <p:cNvPr id="5" name="CuadroTexto 4">
            <a:extLst>
              <a:ext uri="{FF2B5EF4-FFF2-40B4-BE49-F238E27FC236}">
                <a16:creationId xmlns:a16="http://schemas.microsoft.com/office/drawing/2014/main" id="{15CFD987-6439-187C-CF8B-65F29E5C5CF5}"/>
              </a:ext>
            </a:extLst>
          </p:cNvPr>
          <p:cNvSpPr txBox="1"/>
          <p:nvPr/>
        </p:nvSpPr>
        <p:spPr>
          <a:xfrm>
            <a:off x="328611" y="2273602"/>
            <a:ext cx="6410325" cy="1323439"/>
          </a:xfrm>
          <a:prstGeom prst="rect">
            <a:avLst/>
          </a:prstGeom>
          <a:noFill/>
        </p:spPr>
        <p:txBody>
          <a:bodyPr wrap="square">
            <a:spAutoFit/>
          </a:bodyPr>
          <a:lstStyle/>
          <a:p>
            <a:pPr>
              <a:spcBef>
                <a:spcPts val="600"/>
              </a:spcBef>
            </a:pPr>
            <a:r>
              <a:rPr lang="es-ES" sz="2000" b="1" dirty="0"/>
              <a:t>Un miembro que pertenecía al concilio que declaró a Jesús reo de muerte ofrece su propia tumba para que Jesús, que nació en un establo, sea sepultado como un noble.</a:t>
            </a:r>
          </a:p>
        </p:txBody>
      </p:sp>
      <p:sp>
        <p:nvSpPr>
          <p:cNvPr id="7" name="CuadroTexto 6">
            <a:extLst>
              <a:ext uri="{FF2B5EF4-FFF2-40B4-BE49-F238E27FC236}">
                <a16:creationId xmlns:a16="http://schemas.microsoft.com/office/drawing/2014/main" id="{D5F110C9-5D05-F29A-89B2-A42FD48174D4}"/>
              </a:ext>
            </a:extLst>
          </p:cNvPr>
          <p:cNvSpPr txBox="1"/>
          <p:nvPr/>
        </p:nvSpPr>
        <p:spPr>
          <a:xfrm>
            <a:off x="328611" y="1273328"/>
            <a:ext cx="6410324" cy="1015663"/>
          </a:xfrm>
          <a:prstGeom prst="rect">
            <a:avLst/>
          </a:prstGeom>
          <a:noFill/>
        </p:spPr>
        <p:txBody>
          <a:bodyPr wrap="square">
            <a:spAutoFit/>
          </a:bodyPr>
          <a:lstStyle/>
          <a:p>
            <a:pPr>
              <a:spcBef>
                <a:spcPts val="600"/>
              </a:spcBef>
            </a:pPr>
            <a:r>
              <a:rPr lang="es-ES" sz="2000" b="1" dirty="0"/>
              <a:t>Mientras que los judíos piensan que Jesús llama a Elías mientras clama a su Padre, un soldado pagano lo declara Hijo de Dios.</a:t>
            </a:r>
          </a:p>
        </p:txBody>
      </p:sp>
      <p:sp>
        <p:nvSpPr>
          <p:cNvPr id="10" name="CuadroTexto 9">
            <a:extLst>
              <a:ext uri="{FF2B5EF4-FFF2-40B4-BE49-F238E27FC236}">
                <a16:creationId xmlns:a16="http://schemas.microsoft.com/office/drawing/2014/main" id="{CF81DD03-7479-2DE7-2D86-8035537E94E0}"/>
              </a:ext>
            </a:extLst>
          </p:cNvPr>
          <p:cNvSpPr txBox="1"/>
          <p:nvPr/>
        </p:nvSpPr>
        <p:spPr>
          <a:xfrm>
            <a:off x="328609" y="565442"/>
            <a:ext cx="6395247" cy="707886"/>
          </a:xfrm>
          <a:prstGeom prst="rect">
            <a:avLst/>
          </a:prstGeom>
          <a:noFill/>
        </p:spPr>
        <p:txBody>
          <a:bodyPr wrap="square">
            <a:spAutoFit/>
          </a:bodyPr>
          <a:lstStyle/>
          <a:p>
            <a:pPr>
              <a:spcBef>
                <a:spcPts val="600"/>
              </a:spcBef>
            </a:pPr>
            <a:r>
              <a:rPr lang="es-ES" sz="2000" b="1" dirty="0"/>
              <a:t>Paganos y judíos por igual le declaran “Rey”; sin embargo, ninguno de ellos cree realmente que lo sea.</a:t>
            </a:r>
          </a:p>
        </p:txBody>
      </p:sp>
    </p:spTree>
    <p:extLst>
      <p:ext uri="{BB962C8B-B14F-4D97-AF65-F5344CB8AC3E}">
        <p14:creationId xmlns:p14="http://schemas.microsoft.com/office/powerpoint/2010/main" val="11247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900" decel="100000" fill="hold"/>
                                        <p:tgtEl>
                                          <p:spTgt spid="17"/>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900" decel="100000" fill="hold"/>
                                        <p:tgtEl>
                                          <p:spTgt spid="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style.rotation</p:attrName>
                                        </p:attrNameLst>
                                      </p:cBhvr>
                                      <p:tavLst>
                                        <p:tav tm="0">
                                          <p:val>
                                            <p:fltVal val="360"/>
                                          </p:val>
                                        </p:tav>
                                        <p:tav tm="100000">
                                          <p:val>
                                            <p:fltVal val="0"/>
                                          </p:val>
                                        </p:tav>
                                      </p:tavLst>
                                    </p:anim>
                                    <p:animEffect transition="in" filter="fade">
                                      <p:cBhvr>
                                        <p:cTn id="65" dur="500"/>
                                        <p:tgtEl>
                                          <p:spTgt spid="2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Effect transition="in" filter="wipe(left)">
                                      <p:cBhvr>
                                        <p:cTn id="69" dur="500"/>
                                        <p:tgtEl>
                                          <p:spTgt spid="2">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360"/>
                                          </p:val>
                                        </p:tav>
                                        <p:tav tm="100000">
                                          <p:val>
                                            <p:fltVal val="0"/>
                                          </p:val>
                                        </p:tav>
                                      </p:tavLst>
                                    </p:anim>
                                    <p:animEffect transition="in" filter="fade">
                                      <p:cBhvr>
                                        <p:cTn id="77" dur="500"/>
                                        <p:tgtEl>
                                          <p:spTgt spid="20"/>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2" end="2"/>
                                            </p:txEl>
                                          </p:spTgt>
                                        </p:tgtEl>
                                        <p:attrNameLst>
                                          <p:attrName>style.visibility</p:attrName>
                                        </p:attrNameLst>
                                      </p:cBhvr>
                                      <p:to>
                                        <p:strVal val="visible"/>
                                      </p:to>
                                    </p:set>
                                    <p:animEffect transition="in" filter="wipe(left)">
                                      <p:cBhvr>
                                        <p:cTn id="81" dur="500"/>
                                        <p:tgtEl>
                                          <p:spTgt spid="2">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 calcmode="lin" valueType="num">
                                      <p:cBhvr>
                                        <p:cTn id="88" dur="500" fill="hold"/>
                                        <p:tgtEl>
                                          <p:spTgt spid="19"/>
                                        </p:tgtEl>
                                        <p:attrNameLst>
                                          <p:attrName>style.rotation</p:attrName>
                                        </p:attrNameLst>
                                      </p:cBhvr>
                                      <p:tavLst>
                                        <p:tav tm="0">
                                          <p:val>
                                            <p:fltVal val="360"/>
                                          </p:val>
                                        </p:tav>
                                        <p:tav tm="100000">
                                          <p:val>
                                            <p:fltVal val="0"/>
                                          </p:val>
                                        </p:tav>
                                      </p:tavLst>
                                    </p:anim>
                                    <p:animEffect transition="in" filter="fade">
                                      <p:cBhvr>
                                        <p:cTn id="89" dur="500"/>
                                        <p:tgtEl>
                                          <p:spTgt spid="19"/>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3" end="3"/>
                                            </p:txEl>
                                          </p:spTgt>
                                        </p:tgtEl>
                                        <p:attrNameLst>
                                          <p:attrName>style.visibility</p:attrName>
                                        </p:attrNameLst>
                                      </p:cBhvr>
                                      <p:to>
                                        <p:strVal val="visible"/>
                                      </p:to>
                                    </p:set>
                                    <p:animEffect transition="in" filter="wipe(left)">
                                      <p:cBhvr>
                                        <p:cTn id="93" dur="500"/>
                                        <p:tgtEl>
                                          <p:spTgt spid="2">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9" presetClass="entr" presetSubtype="0" decel="100000"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 calcmode="lin" valueType="num">
                                      <p:cBhvr>
                                        <p:cTn id="100" dur="500" fill="hold"/>
                                        <p:tgtEl>
                                          <p:spTgt spid="26"/>
                                        </p:tgtEl>
                                        <p:attrNameLst>
                                          <p:attrName>style.rotation</p:attrName>
                                        </p:attrNameLst>
                                      </p:cBhvr>
                                      <p:tavLst>
                                        <p:tav tm="0">
                                          <p:val>
                                            <p:fltVal val="360"/>
                                          </p:val>
                                        </p:tav>
                                        <p:tav tm="100000">
                                          <p:val>
                                            <p:fltVal val="0"/>
                                          </p:val>
                                        </p:tav>
                                      </p:tavLst>
                                    </p:anim>
                                    <p:animEffect transition="in" filter="fade">
                                      <p:cBhvr>
                                        <p:cTn id="101" dur="500"/>
                                        <p:tgtEl>
                                          <p:spTgt spid="26"/>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txEl>
                                              <p:pRg st="4" end="4"/>
                                            </p:txEl>
                                          </p:spTgt>
                                        </p:tgtEl>
                                        <p:attrNameLst>
                                          <p:attrName>style.visibility</p:attrName>
                                        </p:attrNameLst>
                                      </p:cBhvr>
                                      <p:to>
                                        <p:strVal val="visible"/>
                                      </p:to>
                                    </p:set>
                                    <p:animEffect transition="in" filter="wipe(left)">
                                      <p:cBhvr>
                                        <p:cTn id="10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6D95C065-454B-F279-BE55-B0A476E05C0B}"/>
              </a:ext>
            </a:extLst>
          </p:cNvPr>
          <p:cNvSpPr>
            <a:spLocks noGrp="1" noRot="1" noMove="1" noResize="1" noEditPoints="1" noAdjustHandles="1" noChangeArrowheads="1" noChangeShapeType="1"/>
          </p:cNvSpPr>
          <p:nvPr/>
        </p:nvSpPr>
        <p:spPr>
          <a:xfrm>
            <a:off x="0" y="1"/>
            <a:ext cx="12192000" cy="1008000"/>
          </a:xfrm>
          <a:prstGeom prst="rect">
            <a:avLst/>
          </a:prstGeom>
          <a:solidFill>
            <a:srgbClr val="EEE7C8"/>
          </a:solidFill>
          <a:ln>
            <a:extLst>
              <a:ext uri="{C807C97D-BFC1-408E-A445-0C87EB9F89A2}">
                <ask:lineSketchStyleProps xmlns:ask="http://schemas.microsoft.com/office/drawing/2018/sketchyshapes" sd="1219033472">
                  <a:custGeom>
                    <a:avLst/>
                    <a:gdLst>
                      <a:gd name="connsiteX0" fmla="*/ 0 w 12192000"/>
                      <a:gd name="connsiteY0" fmla="*/ 0 h 970092"/>
                      <a:gd name="connsiteX1" fmla="*/ 12192000 w 12192000"/>
                      <a:gd name="connsiteY1" fmla="*/ 0 h 970092"/>
                      <a:gd name="connsiteX2" fmla="*/ 12192000 w 12192000"/>
                      <a:gd name="connsiteY2" fmla="*/ 970092 h 970092"/>
                      <a:gd name="connsiteX3" fmla="*/ 0 w 12192000"/>
                      <a:gd name="connsiteY3" fmla="*/ 970092 h 970092"/>
                      <a:gd name="connsiteX4" fmla="*/ 0 w 12192000"/>
                      <a:gd name="connsiteY4" fmla="*/ 0 h 97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70092" fill="none" extrusionOk="0">
                        <a:moveTo>
                          <a:pt x="0" y="0"/>
                        </a:moveTo>
                        <a:cubicBezTo>
                          <a:pt x="3333250" y="-49533"/>
                          <a:pt x="10465010" y="-14809"/>
                          <a:pt x="12192000" y="0"/>
                        </a:cubicBezTo>
                        <a:cubicBezTo>
                          <a:pt x="12222260" y="222019"/>
                          <a:pt x="12270358" y="672016"/>
                          <a:pt x="12192000" y="970092"/>
                        </a:cubicBezTo>
                        <a:cubicBezTo>
                          <a:pt x="10018612" y="921861"/>
                          <a:pt x="4162312" y="1054547"/>
                          <a:pt x="0" y="970092"/>
                        </a:cubicBezTo>
                        <a:cubicBezTo>
                          <a:pt x="75689" y="583044"/>
                          <a:pt x="-42210" y="152896"/>
                          <a:pt x="0" y="0"/>
                        </a:cubicBezTo>
                        <a:close/>
                      </a:path>
                      <a:path w="12192000" h="970092" stroke="0" extrusionOk="0">
                        <a:moveTo>
                          <a:pt x="0" y="0"/>
                        </a:moveTo>
                        <a:cubicBezTo>
                          <a:pt x="4137690" y="118645"/>
                          <a:pt x="7294484" y="116012"/>
                          <a:pt x="12192000" y="0"/>
                        </a:cubicBezTo>
                        <a:cubicBezTo>
                          <a:pt x="12246116" y="374755"/>
                          <a:pt x="12183051" y="812815"/>
                          <a:pt x="12192000" y="970092"/>
                        </a:cubicBezTo>
                        <a:cubicBezTo>
                          <a:pt x="10871685" y="1104692"/>
                          <a:pt x="5389075" y="812896"/>
                          <a:pt x="0" y="970092"/>
                        </a:cubicBezTo>
                        <a:cubicBezTo>
                          <a:pt x="-49105" y="541904"/>
                          <a:pt x="-42048" y="481351"/>
                          <a:pt x="0" y="0"/>
                        </a:cubicBezTo>
                        <a:close/>
                      </a:path>
                    </a:pathLst>
                  </a:custGeom>
                  <ask:type>
                    <ask:lineSketchNone/>
                  </ask:type>
                </ask:lineSketchStyleProps>
              </a:ext>
            </a:extLst>
          </a:ln>
          <a:effectLst>
            <a:innerShdw blurRad="114300">
              <a:srgbClr val="C92C0D"/>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3AA63E3-C7AB-4BC2-BC4E-9195FD1AFE28}"/>
              </a:ext>
            </a:extLst>
          </p:cNvPr>
          <p:cNvSpPr txBox="1"/>
          <p:nvPr/>
        </p:nvSpPr>
        <p:spPr>
          <a:xfrm>
            <a:off x="0" y="0"/>
            <a:ext cx="12192000" cy="707886"/>
          </a:xfrm>
          <a:prstGeom prst="rect">
            <a:avLst/>
          </a:prstGeom>
          <a:noFill/>
        </p:spPr>
        <p:txBody>
          <a:bodyPr wrap="square">
            <a:spAutoFit/>
            <a:scene3d>
              <a:camera prst="orthographicFront"/>
              <a:lightRig rig="flat" dir="t">
                <a:rot lat="0" lon="0" rev="0"/>
              </a:lightRig>
            </a:scene3d>
            <a:sp3d extrusionH="57150" prstMaterial="softEdge">
              <a:bevelT w="25400" h="38100"/>
            </a:sp3d>
          </a:bodyPr>
          <a:lstStyle/>
          <a:p>
            <a:pPr algn="ctr"/>
            <a:r>
              <a:rPr lang="es-ES" sz="4000" b="1" dirty="0">
                <a:ln/>
                <a:solidFill>
                  <a:srgbClr val="4E7E79"/>
                </a:solidFill>
              </a:rPr>
              <a:t>PILATO DECLARA A JESÚS “REY DE LOS JUDÍOS”</a:t>
            </a:r>
          </a:p>
        </p:txBody>
      </p:sp>
      <p:sp>
        <p:nvSpPr>
          <p:cNvPr id="5" name="CuadroTexto 4">
            <a:extLst>
              <a:ext uri="{FF2B5EF4-FFF2-40B4-BE49-F238E27FC236}">
                <a16:creationId xmlns:a16="http://schemas.microsoft.com/office/drawing/2014/main" id="{573C14A9-F2D9-0BC6-DCDA-493CF233A606}"/>
              </a:ext>
            </a:extLst>
          </p:cNvPr>
          <p:cNvSpPr txBox="1"/>
          <p:nvPr/>
        </p:nvSpPr>
        <p:spPr>
          <a:xfrm>
            <a:off x="361950" y="581710"/>
            <a:ext cx="114681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17E00"/>
                </a:solidFill>
                <a:latin typeface="Comic Sans MS" panose="030F0702030302020204" pitchFamily="66" charset="0"/>
              </a:rPr>
              <a:t>“Y Pilato les respondió diciendo: ¿Queréis que os suelte al Rey de los judíos?” </a:t>
            </a:r>
            <a:r>
              <a:rPr lang="es-ES" sz="1400" b="1" dirty="0">
                <a:solidFill>
                  <a:srgbClr val="817E00"/>
                </a:solidFill>
                <a:latin typeface="Comic Sans MS" panose="030F0702030302020204" pitchFamily="66" charset="0"/>
              </a:rPr>
              <a:t>(Marcos 15:9)</a:t>
            </a:r>
          </a:p>
        </p:txBody>
      </p:sp>
      <p:sp>
        <p:nvSpPr>
          <p:cNvPr id="6" name="CuadroTexto 5">
            <a:extLst>
              <a:ext uri="{FF2B5EF4-FFF2-40B4-BE49-F238E27FC236}">
                <a16:creationId xmlns:a16="http://schemas.microsoft.com/office/drawing/2014/main" id="{B59FBF9E-BEFA-5E7D-578A-F50C74D3E73A}"/>
              </a:ext>
            </a:extLst>
          </p:cNvPr>
          <p:cNvSpPr txBox="1"/>
          <p:nvPr/>
        </p:nvSpPr>
        <p:spPr>
          <a:xfrm>
            <a:off x="2891719" y="970092"/>
            <a:ext cx="9241913" cy="707886"/>
          </a:xfrm>
          <a:prstGeom prst="rect">
            <a:avLst/>
          </a:prstGeom>
          <a:noFill/>
        </p:spPr>
        <p:txBody>
          <a:bodyPr wrap="square" rtlCol="0">
            <a:spAutoFit/>
          </a:bodyPr>
          <a:lstStyle/>
          <a:p>
            <a:pPr>
              <a:spcBef>
                <a:spcPts val="600"/>
              </a:spcBef>
            </a:pPr>
            <a:r>
              <a:rPr lang="es-ES" sz="2000" b="1" dirty="0"/>
              <a:t>Poncio Pilato era el oficial romano que debía autorizar la muerte de Jesús. Todos conocían su crueldad y falta de escrúpulos (</a:t>
            </a:r>
            <a:r>
              <a:rPr lang="es-ES" sz="2000" b="1" dirty="0" err="1"/>
              <a:t>Lc</a:t>
            </a:r>
            <a:r>
              <a:rPr lang="es-ES" sz="2000" b="1" dirty="0"/>
              <a:t>. 13:1).</a:t>
            </a:r>
          </a:p>
        </p:txBody>
      </p:sp>
      <p:pic>
        <p:nvPicPr>
          <p:cNvPr id="4" name="Imagen 3" descr="Un grupo de personas disfrazadas&#10;&#10;Descripción generada automáticamente con confianza baja">
            <a:extLst>
              <a:ext uri="{FF2B5EF4-FFF2-40B4-BE49-F238E27FC236}">
                <a16:creationId xmlns:a16="http://schemas.microsoft.com/office/drawing/2014/main" id="{FA4AFDE7-9DD0-B45B-69AB-6553088F81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169" y="1137291"/>
            <a:ext cx="2638426" cy="3464016"/>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8" name="Imagen 7" descr="Un grupo de personas disfrazadas&#10;&#10;Descripción generada automáticamente con confianza baja">
            <a:extLst>
              <a:ext uri="{FF2B5EF4-FFF2-40B4-BE49-F238E27FC236}">
                <a16:creationId xmlns:a16="http://schemas.microsoft.com/office/drawing/2014/main" id="{3EED31F6-776B-2207-9B01-41C0853674C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739189" y="2500007"/>
            <a:ext cx="3248025" cy="234760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descr="Imagen que contiene persona, edificio, exterior, celular&#10;&#10;Descripción generada automáticamente">
            <a:extLst>
              <a:ext uri="{FF2B5EF4-FFF2-40B4-BE49-F238E27FC236}">
                <a16:creationId xmlns:a16="http://schemas.microsoft.com/office/drawing/2014/main" id="{961B9D01-9909-D157-F75E-B3B840582E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169" y="4768698"/>
            <a:ext cx="2634956" cy="1976217"/>
          </a:xfrm>
          <a:prstGeom prst="rect">
            <a:avLst/>
          </a:prstGeom>
          <a:ln w="38100" cap="sq">
            <a:solidFill>
              <a:srgbClr val="E07DFB"/>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pic>
        <p:nvPicPr>
          <p:cNvPr id="12" name="Imagen 11" descr="Imagen que contiene persona, texto, hombre, parado&#10;&#10;Descripción generada automáticamente">
            <a:extLst>
              <a:ext uri="{FF2B5EF4-FFF2-40B4-BE49-F238E27FC236}">
                <a16:creationId xmlns:a16="http://schemas.microsoft.com/office/drawing/2014/main" id="{27FE78CB-C772-156B-1EB7-97CBE66F181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739189" y="5069812"/>
            <a:ext cx="3248025" cy="1675103"/>
          </a:xfrm>
          <a:prstGeom prst="rect">
            <a:avLst/>
          </a:prstGeom>
          <a:ln w="38100" cap="sq">
            <a:solidFill>
              <a:srgbClr val="817E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relaxedInset"/>
          </a:sp3d>
        </p:spPr>
      </p:pic>
      <p:sp>
        <p:nvSpPr>
          <p:cNvPr id="14" name="CuadroTexto 13">
            <a:extLst>
              <a:ext uri="{FF2B5EF4-FFF2-40B4-BE49-F238E27FC236}">
                <a16:creationId xmlns:a16="http://schemas.microsoft.com/office/drawing/2014/main" id="{1995DE66-C6B5-9808-30D1-104B3C67A5A3}"/>
              </a:ext>
            </a:extLst>
          </p:cNvPr>
          <p:cNvSpPr txBox="1"/>
          <p:nvPr/>
        </p:nvSpPr>
        <p:spPr>
          <a:xfrm>
            <a:off x="2891719" y="2393085"/>
            <a:ext cx="5782162" cy="1631216"/>
          </a:xfrm>
          <a:prstGeom prst="rect">
            <a:avLst/>
          </a:prstGeom>
          <a:noFill/>
        </p:spPr>
        <p:txBody>
          <a:bodyPr wrap="square">
            <a:spAutoFit/>
          </a:bodyPr>
          <a:lstStyle/>
          <a:p>
            <a:pPr>
              <a:spcBef>
                <a:spcPts val="600"/>
              </a:spcBef>
            </a:pPr>
            <a:r>
              <a:rPr lang="es-ES" sz="2000" b="1" dirty="0"/>
              <a:t>Ellos habían encontrado a Jesús culpable de blasfemia por haberse declarado Mesías (Mr. 14:61-64). Ya que el Mesías estaba destinado a ser el Rey de Israel, fue esa la acusación que presentaron ante Pilato.</a:t>
            </a:r>
          </a:p>
        </p:txBody>
      </p:sp>
      <p:sp>
        <p:nvSpPr>
          <p:cNvPr id="7" name="CuadroTexto 6">
            <a:extLst>
              <a:ext uri="{FF2B5EF4-FFF2-40B4-BE49-F238E27FC236}">
                <a16:creationId xmlns:a16="http://schemas.microsoft.com/office/drawing/2014/main" id="{E5269A0A-90BA-2A06-DF12-9FA1D1C7D788}"/>
              </a:ext>
            </a:extLst>
          </p:cNvPr>
          <p:cNvSpPr txBox="1"/>
          <p:nvPr/>
        </p:nvSpPr>
        <p:spPr>
          <a:xfrm>
            <a:off x="2891718" y="1677978"/>
            <a:ext cx="9345037" cy="707886"/>
          </a:xfrm>
          <a:prstGeom prst="rect">
            <a:avLst/>
          </a:prstGeom>
          <a:noFill/>
        </p:spPr>
        <p:txBody>
          <a:bodyPr wrap="square">
            <a:spAutoFit/>
          </a:bodyPr>
          <a:lstStyle/>
          <a:p>
            <a:pPr>
              <a:spcBef>
                <a:spcPts val="600"/>
              </a:spcBef>
            </a:pPr>
            <a:r>
              <a:rPr lang="es-ES" sz="2000" b="1" dirty="0"/>
              <a:t>Sin embargo, reconoció públicamente: “Yo no hallo en él ningún delito”</a:t>
            </a:r>
            <a:br>
              <a:rPr lang="es-ES" sz="2000" b="1" dirty="0"/>
            </a:br>
            <a:r>
              <a:rPr lang="es-ES" sz="2000" b="1" dirty="0"/>
              <a:t>(</a:t>
            </a:r>
            <a:r>
              <a:rPr lang="es-ES" sz="2000" b="1" dirty="0" err="1"/>
              <a:t>Jn</a:t>
            </a:r>
            <a:r>
              <a:rPr lang="es-ES" sz="2000" b="1" dirty="0"/>
              <a:t>. 18:38). El plan del Sanedrín parecía condenado al fracaso.</a:t>
            </a:r>
          </a:p>
        </p:txBody>
      </p:sp>
      <p:sp>
        <p:nvSpPr>
          <p:cNvPr id="11" name="CuadroTexto 10">
            <a:extLst>
              <a:ext uri="{FF2B5EF4-FFF2-40B4-BE49-F238E27FC236}">
                <a16:creationId xmlns:a16="http://schemas.microsoft.com/office/drawing/2014/main" id="{6F7E71F3-C262-E242-33BE-DC417653297E}"/>
              </a:ext>
            </a:extLst>
          </p:cNvPr>
          <p:cNvSpPr txBox="1"/>
          <p:nvPr/>
        </p:nvSpPr>
        <p:spPr>
          <a:xfrm>
            <a:off x="2891718" y="5069812"/>
            <a:ext cx="5782162" cy="1631216"/>
          </a:xfrm>
          <a:prstGeom prst="rect">
            <a:avLst/>
          </a:prstGeom>
          <a:noFill/>
        </p:spPr>
        <p:txBody>
          <a:bodyPr wrap="square">
            <a:spAutoFit/>
          </a:bodyPr>
          <a:lstStyle/>
          <a:p>
            <a:pPr>
              <a:spcBef>
                <a:spcPts val="600"/>
              </a:spcBef>
            </a:pPr>
            <a:r>
              <a:rPr lang="es-ES" sz="2000" b="1" dirty="0"/>
              <a:t>Pilato usó esta acusación para burlarse de los líderes judíos: “¿Queréis que mate a vuestro rey?”. Sin embargo, capituló ante ellos castigando a Jesús y liberando a un verdadero malhechor (Mr. 15:8-15).</a:t>
            </a:r>
          </a:p>
        </p:txBody>
      </p:sp>
      <p:sp>
        <p:nvSpPr>
          <p:cNvPr id="16" name="CuadroTexto 15">
            <a:extLst>
              <a:ext uri="{FF2B5EF4-FFF2-40B4-BE49-F238E27FC236}">
                <a16:creationId xmlns:a16="http://schemas.microsoft.com/office/drawing/2014/main" id="{1F03ED12-ACDE-D088-3E6A-2D5D4BACEDC7}"/>
              </a:ext>
            </a:extLst>
          </p:cNvPr>
          <p:cNvSpPr txBox="1"/>
          <p:nvPr/>
        </p:nvSpPr>
        <p:spPr>
          <a:xfrm>
            <a:off x="2891718" y="4024301"/>
            <a:ext cx="5782162" cy="1015663"/>
          </a:xfrm>
          <a:prstGeom prst="rect">
            <a:avLst/>
          </a:prstGeom>
          <a:noFill/>
        </p:spPr>
        <p:txBody>
          <a:bodyPr wrap="square">
            <a:spAutoFit/>
          </a:bodyPr>
          <a:lstStyle/>
          <a:p>
            <a:pPr>
              <a:spcBef>
                <a:spcPts val="600"/>
              </a:spcBef>
            </a:pPr>
            <a:r>
              <a:rPr lang="es-ES" sz="2000" b="1" dirty="0"/>
              <a:t>Jesús no negó ni aceptó la acusación, pero le dejó claro a Pilato que no aspiraba a gobernar un reino terrenal (Mr. 15:2; </a:t>
            </a:r>
            <a:r>
              <a:rPr lang="es-ES" sz="2000" b="1" dirty="0" err="1"/>
              <a:t>Jn</a:t>
            </a:r>
            <a:r>
              <a:rPr lang="es-ES" sz="2000" b="1" dirty="0"/>
              <a:t>. 18:33-37).</a:t>
            </a:r>
          </a:p>
        </p:txBody>
      </p:sp>
    </p:spTree>
    <p:extLst>
      <p:ext uri="{BB962C8B-B14F-4D97-AF65-F5344CB8AC3E}">
        <p14:creationId xmlns:p14="http://schemas.microsoft.com/office/powerpoint/2010/main" val="51952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 calcmode="lin" valueType="num">
                                      <p:cBhvr>
                                        <p:cTn id="47" dur="500" fill="hold"/>
                                        <p:tgtEl>
                                          <p:spTgt spid="10"/>
                                        </p:tgtEl>
                                        <p:attrNameLst>
                                          <p:attrName>style.rotation</p:attrName>
                                        </p:attrNameLst>
                                      </p:cBhvr>
                                      <p:tavLst>
                                        <p:tav tm="0">
                                          <p:val>
                                            <p:fltVal val="360"/>
                                          </p:val>
                                        </p:tav>
                                        <p:tav tm="100000">
                                          <p:val>
                                            <p:fltVal val="0"/>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5000"/>
            <a:lum/>
            <a:extLst>
              <a:ext uri="{28A0092B-C50C-407E-A947-70E740481C1C}">
                <a14:useLocalDpi xmlns:a14="http://schemas.microsoft.com/office/drawing/2010/main"/>
              </a:ext>
            </a:extLst>
          </a:blip>
          <a:srcRect/>
          <a:stretch>
            <a:fillRect t="13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5C3B93-5D5F-7D4B-DFD0-77080F23DF14}"/>
              </a:ext>
            </a:extLst>
          </p:cNvPr>
          <p:cNvSpPr>
            <a:spLocks noGrp="1" noRot="1" noMove="1" noResize="1" noEditPoints="1" noAdjustHandles="1" noChangeArrowheads="1" noChangeShapeType="1"/>
          </p:cNvSpPr>
          <p:nvPr/>
        </p:nvSpPr>
        <p:spPr>
          <a:xfrm>
            <a:off x="0" y="1"/>
            <a:ext cx="12192000" cy="1224000"/>
          </a:xfrm>
          <a:prstGeom prst="rect">
            <a:avLst/>
          </a:prstGeom>
          <a:solidFill>
            <a:schemeClr val="accent1">
              <a:lumMod val="75000"/>
            </a:schemeClr>
          </a:solidFill>
          <a:ln>
            <a:extLst>
              <a:ext uri="{C807C97D-BFC1-408E-A445-0C87EB9F89A2}">
                <ask:lineSketchStyleProps xmlns:ask="http://schemas.microsoft.com/office/drawing/2018/sketchyshapes" sd="1219033472">
                  <a:custGeom>
                    <a:avLst/>
                    <a:gdLst>
                      <a:gd name="connsiteX0" fmla="*/ 0 w 12192000"/>
                      <a:gd name="connsiteY0" fmla="*/ 0 h 970092"/>
                      <a:gd name="connsiteX1" fmla="*/ 12192000 w 12192000"/>
                      <a:gd name="connsiteY1" fmla="*/ 0 h 970092"/>
                      <a:gd name="connsiteX2" fmla="*/ 12192000 w 12192000"/>
                      <a:gd name="connsiteY2" fmla="*/ 970092 h 970092"/>
                      <a:gd name="connsiteX3" fmla="*/ 0 w 12192000"/>
                      <a:gd name="connsiteY3" fmla="*/ 970092 h 970092"/>
                      <a:gd name="connsiteX4" fmla="*/ 0 w 12192000"/>
                      <a:gd name="connsiteY4" fmla="*/ 0 h 97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70092" fill="none" extrusionOk="0">
                        <a:moveTo>
                          <a:pt x="0" y="0"/>
                        </a:moveTo>
                        <a:cubicBezTo>
                          <a:pt x="3333250" y="-49533"/>
                          <a:pt x="10465010" y="-14809"/>
                          <a:pt x="12192000" y="0"/>
                        </a:cubicBezTo>
                        <a:cubicBezTo>
                          <a:pt x="12222260" y="222019"/>
                          <a:pt x="12270358" y="672016"/>
                          <a:pt x="12192000" y="970092"/>
                        </a:cubicBezTo>
                        <a:cubicBezTo>
                          <a:pt x="10018612" y="921861"/>
                          <a:pt x="4162312" y="1054547"/>
                          <a:pt x="0" y="970092"/>
                        </a:cubicBezTo>
                        <a:cubicBezTo>
                          <a:pt x="75689" y="583044"/>
                          <a:pt x="-42210" y="152896"/>
                          <a:pt x="0" y="0"/>
                        </a:cubicBezTo>
                        <a:close/>
                      </a:path>
                      <a:path w="12192000" h="970092" stroke="0" extrusionOk="0">
                        <a:moveTo>
                          <a:pt x="0" y="0"/>
                        </a:moveTo>
                        <a:cubicBezTo>
                          <a:pt x="4137690" y="118645"/>
                          <a:pt x="7294484" y="116012"/>
                          <a:pt x="12192000" y="0"/>
                        </a:cubicBezTo>
                        <a:cubicBezTo>
                          <a:pt x="12246116" y="374755"/>
                          <a:pt x="12183051" y="812815"/>
                          <a:pt x="12192000" y="970092"/>
                        </a:cubicBezTo>
                        <a:cubicBezTo>
                          <a:pt x="10871685" y="1104692"/>
                          <a:pt x="5389075" y="812896"/>
                          <a:pt x="0" y="970092"/>
                        </a:cubicBezTo>
                        <a:cubicBezTo>
                          <a:pt x="-49105" y="541904"/>
                          <a:pt x="-42048" y="481351"/>
                          <a:pt x="0" y="0"/>
                        </a:cubicBezTo>
                        <a:close/>
                      </a:path>
                    </a:pathLst>
                  </a:custGeom>
                  <ask:type>
                    <ask:lineSketchNone/>
                  </ask:type>
                </ask:lineSketchStyleProps>
              </a:ext>
            </a:extLst>
          </a:ln>
          <a:effectLst>
            <a:innerShdw blurRad="190500">
              <a:schemeClr val="accent3">
                <a:lumMod val="75000"/>
              </a:scheme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0C8E50A-EF2E-46DA-BFA9-DDD517A1BE73}"/>
              </a:ext>
            </a:extLst>
          </p:cNvPr>
          <p:cNvSpPr txBox="1"/>
          <p:nvPr/>
        </p:nvSpPr>
        <p:spPr>
          <a:xfrm>
            <a:off x="0" y="0"/>
            <a:ext cx="12191999"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dirty="0">
                <a:ln/>
                <a:solidFill>
                  <a:schemeClr val="accent3"/>
                </a:solidFill>
              </a:rPr>
              <a:t>LOS SOLDADOS SE POSTRAN ANTE EL “REY DE LOS JUDÍOS”</a:t>
            </a:r>
          </a:p>
        </p:txBody>
      </p:sp>
      <p:sp>
        <p:nvSpPr>
          <p:cNvPr id="5" name="CuadroTexto 4">
            <a:extLst>
              <a:ext uri="{FF2B5EF4-FFF2-40B4-BE49-F238E27FC236}">
                <a16:creationId xmlns:a16="http://schemas.microsoft.com/office/drawing/2014/main" id="{EE35BB21-7183-43BD-5166-E65F990B1203}"/>
              </a:ext>
            </a:extLst>
          </p:cNvPr>
          <p:cNvSpPr txBox="1"/>
          <p:nvPr/>
        </p:nvSpPr>
        <p:spPr>
          <a:xfrm>
            <a:off x="1576386" y="488810"/>
            <a:ext cx="9039225" cy="646331"/>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“Y le vistieron de púrpura, y poniéndole una corona tejida de espinas, comenzaron luego a saludarle: ¡Salve, Rey de los judíos!”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(Marcos 15:17-18)</a:t>
            </a:r>
          </a:p>
        </p:txBody>
      </p:sp>
      <p:sp>
        <p:nvSpPr>
          <p:cNvPr id="6" name="CuadroTexto 5">
            <a:extLst>
              <a:ext uri="{FF2B5EF4-FFF2-40B4-BE49-F238E27FC236}">
                <a16:creationId xmlns:a16="http://schemas.microsoft.com/office/drawing/2014/main" id="{24E51FE0-624D-82B3-8BDE-23405B067F9C}"/>
              </a:ext>
            </a:extLst>
          </p:cNvPr>
          <p:cNvSpPr txBox="1"/>
          <p:nvPr/>
        </p:nvSpPr>
        <p:spPr>
          <a:xfrm>
            <a:off x="190500" y="1200150"/>
            <a:ext cx="7534275" cy="1631216"/>
          </a:xfrm>
          <a:prstGeom prst="rect">
            <a:avLst/>
          </a:prstGeom>
          <a:noFill/>
        </p:spPr>
        <p:txBody>
          <a:bodyPr wrap="square" rtlCol="0">
            <a:spAutoFit/>
          </a:bodyPr>
          <a:lstStyle/>
          <a:p>
            <a:pPr>
              <a:spcBef>
                <a:spcPts val="600"/>
              </a:spcBef>
            </a:pPr>
            <a:r>
              <a:rPr lang="es-ES" sz="2000" b="1" dirty="0"/>
              <a:t>Antes de ser crucificados, los reos eran desnudados y sometidos a una cruel flagelación. Uno o varios soldados golpeaban la espalda del reo con un látigo pensado en rasgar la carne. No eran 39 latigazos, como daban los judíos. El soldado golpeaba hasta cansarse.</a:t>
            </a:r>
          </a:p>
        </p:txBody>
      </p:sp>
      <p:pic>
        <p:nvPicPr>
          <p:cNvPr id="7" name="Imagen 6" descr="Imagen que contiene exterior, persona, hombre, agua&#10;&#10;Descripción generada automáticamente">
            <a:extLst>
              <a:ext uri="{FF2B5EF4-FFF2-40B4-BE49-F238E27FC236}">
                <a16:creationId xmlns:a16="http://schemas.microsoft.com/office/drawing/2014/main" id="{76F6D566-B2A2-5B8C-5A37-C4683C95C1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15275" y="1382852"/>
            <a:ext cx="4183592" cy="2353270"/>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e pie en la calle&#10;&#10;Descripción generada automáticamente">
            <a:extLst>
              <a:ext uri="{FF2B5EF4-FFF2-40B4-BE49-F238E27FC236}">
                <a16:creationId xmlns:a16="http://schemas.microsoft.com/office/drawing/2014/main" id="{5C4607FA-11FA-DAFF-E23C-AC36808D615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0975" y="4486534"/>
            <a:ext cx="4250267" cy="2246769"/>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9FB942B2-1F05-FB5E-6402-192B04EB3615}"/>
              </a:ext>
            </a:extLst>
          </p:cNvPr>
          <p:cNvPicPr>
            <a:picLocks noChangeAspect="1"/>
          </p:cNvPicPr>
          <p:nvPr/>
        </p:nvPicPr>
        <p:blipFill>
          <a:blip r:embed="rId5"/>
          <a:stretch>
            <a:fillRect/>
          </a:stretch>
        </p:blipFill>
        <p:spPr>
          <a:xfrm>
            <a:off x="8404331" y="3942110"/>
            <a:ext cx="3694536" cy="2770902"/>
          </a:xfrm>
          <a:prstGeom prst="snip2DiagRect">
            <a:avLst>
              <a:gd name="adj1" fmla="val 15798"/>
              <a:gd name="adj2" fmla="val 16667"/>
            </a:avLst>
          </a:prstGeom>
          <a:solidFill>
            <a:srgbClr val="FFFFFF">
              <a:shade val="85000"/>
            </a:srgbClr>
          </a:solidFill>
          <a:ln w="57150" cap="sq">
            <a:solidFill>
              <a:srgbClr val="E7B96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80A0ED43-8D30-D21F-48F2-1C208AA2F487}"/>
              </a:ext>
            </a:extLst>
          </p:cNvPr>
          <p:cNvSpPr txBox="1"/>
          <p:nvPr/>
        </p:nvSpPr>
        <p:spPr>
          <a:xfrm>
            <a:off x="4538661" y="4466243"/>
            <a:ext cx="3694536" cy="2246769"/>
          </a:xfrm>
          <a:prstGeom prst="rect">
            <a:avLst/>
          </a:prstGeom>
          <a:noFill/>
        </p:spPr>
        <p:txBody>
          <a:bodyPr wrap="square">
            <a:spAutoFit/>
          </a:bodyPr>
          <a:lstStyle/>
          <a:p>
            <a:pPr>
              <a:spcBef>
                <a:spcPts val="600"/>
              </a:spcBef>
            </a:pPr>
            <a:r>
              <a:rPr lang="es-ES" sz="2000" b="1" dirty="0"/>
              <a:t>Para ellos era un juego. Un juego cruel. Aunque no podían ver en Jesús a un rey, algunos terminaron reconociéndole como Hijo de Dios. Sin saberlo, rendían tributo a su verdadero Rey.</a:t>
            </a:r>
          </a:p>
        </p:txBody>
      </p:sp>
      <p:sp>
        <p:nvSpPr>
          <p:cNvPr id="8" name="CuadroTexto 7">
            <a:extLst>
              <a:ext uri="{FF2B5EF4-FFF2-40B4-BE49-F238E27FC236}">
                <a16:creationId xmlns:a16="http://schemas.microsoft.com/office/drawing/2014/main" id="{C7D82416-FC32-6F6E-38A2-057CCA205B85}"/>
              </a:ext>
            </a:extLst>
          </p:cNvPr>
          <p:cNvSpPr txBox="1"/>
          <p:nvPr/>
        </p:nvSpPr>
        <p:spPr>
          <a:xfrm>
            <a:off x="180975" y="2831366"/>
            <a:ext cx="7543800" cy="1631216"/>
          </a:xfrm>
          <a:prstGeom prst="rect">
            <a:avLst/>
          </a:prstGeom>
          <a:noFill/>
        </p:spPr>
        <p:txBody>
          <a:bodyPr wrap="square">
            <a:spAutoFit/>
          </a:bodyPr>
          <a:lstStyle/>
          <a:p>
            <a:pPr>
              <a:spcBef>
                <a:spcPts val="600"/>
              </a:spcBef>
            </a:pPr>
            <a:r>
              <a:rPr lang="es-ES" sz="2000" b="1" dirty="0"/>
              <a:t>Conociendo la acusación contra Jesús, los soldados decidieron llevar a cabo una parodia para ridiculizarlo. Le colocaron una “corona”, le pusieron un “manto real”, le dieron un “cetro”, le sentaron en un “trono”, y le hicieron “reverencias” como si de César se tratase (Mr. 15:17-19; Mt. 27:28-29).</a:t>
            </a:r>
          </a:p>
        </p:txBody>
      </p:sp>
    </p:spTree>
    <p:extLst>
      <p:ext uri="{BB962C8B-B14F-4D97-AF65-F5344CB8AC3E}">
        <p14:creationId xmlns:p14="http://schemas.microsoft.com/office/powerpoint/2010/main" val="378555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900" decel="100000" fill="hold"/>
                                        <p:tgtEl>
                                          <p:spTgt spid="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900" decel="100000" fill="hold"/>
                                        <p:tgtEl>
                                          <p:spTgt spid="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BD5CD1-FCEF-E82E-531F-68F59C02ACED}"/>
              </a:ext>
            </a:extLst>
          </p:cNvPr>
          <p:cNvSpPr>
            <a:spLocks noGrp="1" noRot="1" noMove="1" noResize="1" noEditPoints="1" noAdjustHandles="1" noChangeArrowheads="1" noChangeShapeType="1"/>
          </p:cNvSpPr>
          <p:nvPr/>
        </p:nvSpPr>
        <p:spPr>
          <a:xfrm>
            <a:off x="0" y="0"/>
            <a:ext cx="12192000" cy="1007803"/>
          </a:xfrm>
          <a:prstGeom prst="rect">
            <a:avLst/>
          </a:prstGeom>
          <a:solidFill>
            <a:schemeClr val="accent3">
              <a:lumMod val="40000"/>
              <a:lumOff val="60000"/>
            </a:schemeClr>
          </a:solidFill>
          <a:ln>
            <a:extLst>
              <a:ext uri="{C807C97D-BFC1-408E-A445-0C87EB9F89A2}">
                <ask:lineSketchStyleProps xmlns:ask="http://schemas.microsoft.com/office/drawing/2018/sketchyshapes" sd="1219033472">
                  <a:custGeom>
                    <a:avLst/>
                    <a:gdLst>
                      <a:gd name="connsiteX0" fmla="*/ 0 w 12192000"/>
                      <a:gd name="connsiteY0" fmla="*/ 0 h 970092"/>
                      <a:gd name="connsiteX1" fmla="*/ 12192000 w 12192000"/>
                      <a:gd name="connsiteY1" fmla="*/ 0 h 970092"/>
                      <a:gd name="connsiteX2" fmla="*/ 12192000 w 12192000"/>
                      <a:gd name="connsiteY2" fmla="*/ 970092 h 970092"/>
                      <a:gd name="connsiteX3" fmla="*/ 0 w 12192000"/>
                      <a:gd name="connsiteY3" fmla="*/ 970092 h 970092"/>
                      <a:gd name="connsiteX4" fmla="*/ 0 w 12192000"/>
                      <a:gd name="connsiteY4" fmla="*/ 0 h 97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70092" fill="none" extrusionOk="0">
                        <a:moveTo>
                          <a:pt x="0" y="0"/>
                        </a:moveTo>
                        <a:cubicBezTo>
                          <a:pt x="3333250" y="-49533"/>
                          <a:pt x="10465010" y="-14809"/>
                          <a:pt x="12192000" y="0"/>
                        </a:cubicBezTo>
                        <a:cubicBezTo>
                          <a:pt x="12222260" y="222019"/>
                          <a:pt x="12270358" y="672016"/>
                          <a:pt x="12192000" y="970092"/>
                        </a:cubicBezTo>
                        <a:cubicBezTo>
                          <a:pt x="10018612" y="921861"/>
                          <a:pt x="4162312" y="1054547"/>
                          <a:pt x="0" y="970092"/>
                        </a:cubicBezTo>
                        <a:cubicBezTo>
                          <a:pt x="75689" y="583044"/>
                          <a:pt x="-42210" y="152896"/>
                          <a:pt x="0" y="0"/>
                        </a:cubicBezTo>
                        <a:close/>
                      </a:path>
                      <a:path w="12192000" h="970092" stroke="0" extrusionOk="0">
                        <a:moveTo>
                          <a:pt x="0" y="0"/>
                        </a:moveTo>
                        <a:cubicBezTo>
                          <a:pt x="4137690" y="118645"/>
                          <a:pt x="7294484" y="116012"/>
                          <a:pt x="12192000" y="0"/>
                        </a:cubicBezTo>
                        <a:cubicBezTo>
                          <a:pt x="12246116" y="374755"/>
                          <a:pt x="12183051" y="812815"/>
                          <a:pt x="12192000" y="970092"/>
                        </a:cubicBezTo>
                        <a:cubicBezTo>
                          <a:pt x="10871685" y="1104692"/>
                          <a:pt x="5389075" y="812896"/>
                          <a:pt x="0" y="970092"/>
                        </a:cubicBezTo>
                        <a:cubicBezTo>
                          <a:pt x="-49105" y="541904"/>
                          <a:pt x="-42048" y="481351"/>
                          <a:pt x="0" y="0"/>
                        </a:cubicBezTo>
                        <a:close/>
                      </a:path>
                    </a:pathLst>
                  </a:custGeom>
                  <ask:type>
                    <ask:lineSketchNone/>
                  </ask:type>
                </ask:lineSketchStyleProps>
              </a:ext>
            </a:extLst>
          </a:ln>
          <a:effectLst>
            <a:innerShdw blurRad="165100">
              <a:schemeClr val="accent1">
                <a:lumMod val="50000"/>
              </a:scheme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3BC262D-BFEF-5BD6-AF74-87C0E26DBC88}"/>
              </a:ext>
            </a:extLst>
          </p:cNvPr>
          <p:cNvSpPr txBox="1"/>
          <p:nvPr/>
        </p:nvSpPr>
        <p:spPr>
          <a:xfrm>
            <a:off x="0" y="0"/>
            <a:ext cx="12192000" cy="769441"/>
          </a:xfrm>
          <a:prstGeom prst="rect">
            <a:avLst/>
          </a:prstGeom>
          <a:noFill/>
        </p:spPr>
        <p:txBody>
          <a:bodyPr wrap="square">
            <a:spAutoFit/>
          </a:bodyPr>
          <a:lstStyle/>
          <a:p>
            <a:pPr algn="ctr"/>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MULTITUD LLAMA A JESÚS “REY DE ISRAEL”</a:t>
            </a:r>
          </a:p>
        </p:txBody>
      </p:sp>
      <p:sp>
        <p:nvSpPr>
          <p:cNvPr id="7" name="CuadroTexto 6">
            <a:extLst>
              <a:ext uri="{FF2B5EF4-FFF2-40B4-BE49-F238E27FC236}">
                <a16:creationId xmlns:a16="http://schemas.microsoft.com/office/drawing/2014/main" id="{56825A95-FC6A-605E-EDC8-FCCAC47091D8}"/>
              </a:ext>
            </a:extLst>
          </p:cNvPr>
          <p:cNvSpPr txBox="1"/>
          <p:nvPr/>
        </p:nvSpPr>
        <p:spPr>
          <a:xfrm>
            <a:off x="309562" y="590847"/>
            <a:ext cx="11572875"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“El Cristo, Rey de Israel, descienda ahora de la cruz, para que veamos y creamos” </a:t>
            </a:r>
            <a:r>
              <a:rPr lang="es-ES" sz="1400" b="1" dirty="0">
                <a:solidFill>
                  <a:schemeClr val="accent5">
                    <a:lumMod val="75000"/>
                  </a:schemeClr>
                </a:solidFill>
                <a:latin typeface="Comic Sans MS" panose="030F0702030302020204" pitchFamily="66" charset="0"/>
              </a:rPr>
              <a:t>(Marcos 15:32a)</a:t>
            </a:r>
            <a:endParaRPr lang="es-ES" b="1" dirty="0">
              <a:solidFill>
                <a:schemeClr val="accent5">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7FC3CEA7-F460-14F2-A21D-100C642E5AF8}"/>
              </a:ext>
            </a:extLst>
          </p:cNvPr>
          <p:cNvSpPr txBox="1"/>
          <p:nvPr/>
        </p:nvSpPr>
        <p:spPr>
          <a:xfrm>
            <a:off x="2184600" y="972107"/>
            <a:ext cx="7046952" cy="1015663"/>
          </a:xfrm>
          <a:prstGeom prst="rect">
            <a:avLst/>
          </a:prstGeom>
          <a:noFill/>
        </p:spPr>
        <p:txBody>
          <a:bodyPr wrap="square" rtlCol="0">
            <a:spAutoFit/>
          </a:bodyPr>
          <a:lstStyle/>
          <a:p>
            <a:pPr>
              <a:spcBef>
                <a:spcPts val="600"/>
              </a:spcBef>
            </a:pPr>
            <a:r>
              <a:rPr lang="es-ES" sz="2000" b="1" dirty="0"/>
              <a:t>Agotado por el ayuno y la flagelación, Jesús fue incapaz de llevar sobre sí su propia cruz. Un extranjero compasivo fue obligado a cargarla en su lugar (Mr. 15:21).</a:t>
            </a:r>
          </a:p>
        </p:txBody>
      </p:sp>
      <p:pic>
        <p:nvPicPr>
          <p:cNvPr id="5" name="Imagen 4" descr="Imagen que contiene edificio, exterior, persona, hombre&#10;&#10;Descripción generada automáticamente">
            <a:extLst>
              <a:ext uri="{FF2B5EF4-FFF2-40B4-BE49-F238E27FC236}">
                <a16:creationId xmlns:a16="http://schemas.microsoft.com/office/drawing/2014/main" id="{0191EFFA-B432-7D2D-C131-61B4748DB88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0644" y="1105798"/>
            <a:ext cx="1883206" cy="2218314"/>
          </a:xfrm>
          <a:prstGeom prst="round2DiagRect">
            <a:avLst>
              <a:gd name="adj1" fmla="val 16667"/>
              <a:gd name="adj2" fmla="val 0"/>
            </a:avLst>
          </a:prstGeom>
          <a:ln w="38100" cap="sq">
            <a:solidFill>
              <a:srgbClr val="B90D05"/>
            </a:solidFill>
            <a:miter lim="800000"/>
          </a:ln>
          <a:effectLst>
            <a:outerShdw blurRad="254000" algn="tl" rotWithShape="0">
              <a:srgbClr val="000000">
                <a:alpha val="43000"/>
              </a:srgbClr>
            </a:outerShdw>
          </a:effectLst>
        </p:spPr>
      </p:pic>
      <p:pic>
        <p:nvPicPr>
          <p:cNvPr id="9" name="Imagen 8" descr="Imagen que contiene persona, interior, hombre, tabla&#10;&#10;Descripción generada automáticamente">
            <a:extLst>
              <a:ext uri="{FF2B5EF4-FFF2-40B4-BE49-F238E27FC236}">
                <a16:creationId xmlns:a16="http://schemas.microsoft.com/office/drawing/2014/main" id="{0BDC89A5-A750-1DBD-9F73-8EB8112B0B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0645" y="3479347"/>
            <a:ext cx="1880163" cy="1104698"/>
          </a:xfrm>
          <a:prstGeom prst="round2DiagRect">
            <a:avLst>
              <a:gd name="adj1" fmla="val 0"/>
              <a:gd name="adj2" fmla="val 26417"/>
            </a:avLst>
          </a:prstGeom>
          <a:ln w="38100" cap="sq">
            <a:solidFill>
              <a:srgbClr val="6C493F"/>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178B57E7-86CF-2F1B-3910-B53806EB070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50644" y="4739279"/>
            <a:ext cx="1880165" cy="2020605"/>
          </a:xfrm>
          <a:prstGeom prst="round2DiagRect">
            <a:avLst>
              <a:gd name="adj1" fmla="val 16667"/>
              <a:gd name="adj2" fmla="val 0"/>
            </a:avLst>
          </a:prstGeom>
          <a:ln w="38100" cap="sq">
            <a:solidFill>
              <a:schemeClr val="accent5">
                <a:lumMod val="75000"/>
              </a:schemeClr>
            </a:solidFill>
            <a:miter lim="800000"/>
          </a:ln>
          <a:effectLst>
            <a:outerShdw blurRad="254000" algn="tl" rotWithShape="0">
              <a:srgbClr val="000000">
                <a:alpha val="43000"/>
              </a:srgbClr>
            </a:outerShdw>
          </a:effectLst>
        </p:spPr>
      </p:pic>
      <p:pic>
        <p:nvPicPr>
          <p:cNvPr id="12" name="Imagen 11" descr="Imagen que contiene persona, edificio, hombre, frente&#10;&#10;Descripción generada automáticamente">
            <a:extLst>
              <a:ext uri="{FF2B5EF4-FFF2-40B4-BE49-F238E27FC236}">
                <a16:creationId xmlns:a16="http://schemas.microsoft.com/office/drawing/2014/main" id="{6F60BB21-2D4F-1F95-7A51-8F9EB5A8A55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6229" y="1186959"/>
            <a:ext cx="2676214" cy="2576035"/>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Grupo de personas en un escenario&#10;&#10;Descripción generada automáticamente">
            <a:extLst>
              <a:ext uri="{FF2B5EF4-FFF2-40B4-BE49-F238E27FC236}">
                <a16:creationId xmlns:a16="http://schemas.microsoft.com/office/drawing/2014/main" id="{8470BB6B-4895-856C-790E-46D759C6E56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26229" y="3942151"/>
            <a:ext cx="2676214" cy="2676214"/>
          </a:xfrm>
          <a:prstGeom prst="roundRect">
            <a:avLst>
              <a:gd name="adj" fmla="val 1266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
        <p:nvSpPr>
          <p:cNvPr id="6" name="CuadroTexto 5">
            <a:extLst>
              <a:ext uri="{FF2B5EF4-FFF2-40B4-BE49-F238E27FC236}">
                <a16:creationId xmlns:a16="http://schemas.microsoft.com/office/drawing/2014/main" id="{BD002080-45BB-20A7-FD12-E4F49578FD60}"/>
              </a:ext>
            </a:extLst>
          </p:cNvPr>
          <p:cNvSpPr txBox="1"/>
          <p:nvPr/>
        </p:nvSpPr>
        <p:spPr>
          <a:xfrm>
            <a:off x="2181558" y="6143497"/>
            <a:ext cx="7046951" cy="707886"/>
          </a:xfrm>
          <a:prstGeom prst="rect">
            <a:avLst/>
          </a:prstGeom>
          <a:noFill/>
        </p:spPr>
        <p:txBody>
          <a:bodyPr wrap="square">
            <a:spAutoFit/>
          </a:bodyPr>
          <a:lstStyle/>
          <a:p>
            <a:pPr>
              <a:spcBef>
                <a:spcPts val="600"/>
              </a:spcBef>
            </a:pPr>
            <a:r>
              <a:rPr lang="es-ES" sz="2000" b="1" dirty="0"/>
              <a:t>Pero, si Jesús se salvaba, tanto ellos como nosotros estaríamos condenados (Mr. 15:30).</a:t>
            </a:r>
          </a:p>
        </p:txBody>
      </p:sp>
      <p:sp>
        <p:nvSpPr>
          <p:cNvPr id="13" name="CuadroTexto 12">
            <a:extLst>
              <a:ext uri="{FF2B5EF4-FFF2-40B4-BE49-F238E27FC236}">
                <a16:creationId xmlns:a16="http://schemas.microsoft.com/office/drawing/2014/main" id="{65358F37-F29E-7AAF-7D9F-F9F8C9F13C41}"/>
              </a:ext>
            </a:extLst>
          </p:cNvPr>
          <p:cNvSpPr txBox="1"/>
          <p:nvPr/>
        </p:nvSpPr>
        <p:spPr>
          <a:xfrm>
            <a:off x="2189255" y="4542872"/>
            <a:ext cx="7039254" cy="1631216"/>
          </a:xfrm>
          <a:prstGeom prst="rect">
            <a:avLst/>
          </a:prstGeom>
          <a:noFill/>
        </p:spPr>
        <p:txBody>
          <a:bodyPr wrap="square">
            <a:spAutoFit/>
          </a:bodyPr>
          <a:lstStyle/>
          <a:p>
            <a:pPr>
              <a:spcBef>
                <a:spcPts val="600"/>
              </a:spcBef>
            </a:pPr>
            <a:r>
              <a:rPr lang="es-ES" sz="2000" b="1" dirty="0"/>
              <a:t>Nuevamente, fue víctima de las burlas. Al igual que los soldados, los judíos reconocían irónicamente a Jesús como Mesías. Aceptaban que era capaz de salvar (Mr. 15:31), y aparentaban estar dispuestos a creer en Él si se salvaba a sí mismo (Mr. 15:32).</a:t>
            </a:r>
          </a:p>
        </p:txBody>
      </p:sp>
      <p:sp>
        <p:nvSpPr>
          <p:cNvPr id="16" name="CuadroTexto 15">
            <a:extLst>
              <a:ext uri="{FF2B5EF4-FFF2-40B4-BE49-F238E27FC236}">
                <a16:creationId xmlns:a16="http://schemas.microsoft.com/office/drawing/2014/main" id="{26FE5D8C-01FE-C477-8634-B653A6D90E04}"/>
              </a:ext>
            </a:extLst>
          </p:cNvPr>
          <p:cNvSpPr txBox="1"/>
          <p:nvPr/>
        </p:nvSpPr>
        <p:spPr>
          <a:xfrm>
            <a:off x="2189253" y="3250025"/>
            <a:ext cx="7046951" cy="1323439"/>
          </a:xfrm>
          <a:prstGeom prst="rect">
            <a:avLst/>
          </a:prstGeom>
          <a:noFill/>
        </p:spPr>
        <p:txBody>
          <a:bodyPr wrap="square">
            <a:spAutoFit/>
          </a:bodyPr>
          <a:lstStyle/>
          <a:p>
            <a:pPr>
              <a:spcBef>
                <a:spcPts val="600"/>
              </a:spcBef>
            </a:pPr>
            <a:r>
              <a:rPr lang="es-ES" sz="2000" b="1" dirty="0"/>
              <a:t>Como un acto de misericordia, un soldado le ofreció una droga que nublase su mente. Mas Jesús rechazó este gesto. No dejaría que nada le impidiese entregarse consciente y voluntariamente al acto redentor (Mr. 15:23).</a:t>
            </a:r>
          </a:p>
        </p:txBody>
      </p:sp>
      <p:sp>
        <p:nvSpPr>
          <p:cNvPr id="18" name="CuadroTexto 17">
            <a:extLst>
              <a:ext uri="{FF2B5EF4-FFF2-40B4-BE49-F238E27FC236}">
                <a16:creationId xmlns:a16="http://schemas.microsoft.com/office/drawing/2014/main" id="{3AD70214-9648-1385-1968-7A6F9A7E23F7}"/>
              </a:ext>
            </a:extLst>
          </p:cNvPr>
          <p:cNvSpPr txBox="1"/>
          <p:nvPr/>
        </p:nvSpPr>
        <p:spPr>
          <a:xfrm>
            <a:off x="2189252" y="1957178"/>
            <a:ext cx="7046951" cy="1323439"/>
          </a:xfrm>
          <a:prstGeom prst="rect">
            <a:avLst/>
          </a:prstGeom>
          <a:noFill/>
        </p:spPr>
        <p:txBody>
          <a:bodyPr wrap="square">
            <a:spAutoFit/>
          </a:bodyPr>
          <a:lstStyle/>
          <a:p>
            <a:pPr>
              <a:spcBef>
                <a:spcPts val="600"/>
              </a:spcBef>
            </a:pPr>
            <a:r>
              <a:rPr lang="es-ES" sz="2000" b="1" dirty="0"/>
              <a:t>Como cordero que es llevado al matadero, Jesús, sin queja alguna, dejó que le guiasen hasta el Calvario; le desnudasen; le colocasen sobre la cruz; clavaran sus manos y pies; y le levantasen en alto.</a:t>
            </a:r>
          </a:p>
        </p:txBody>
      </p:sp>
    </p:spTree>
    <p:extLst>
      <p:ext uri="{BB962C8B-B14F-4D97-AF65-F5344CB8AC3E}">
        <p14:creationId xmlns:p14="http://schemas.microsoft.com/office/powerpoint/2010/main" val="287793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Righ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3"/>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strips(upRight)">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1000"/>
                                        <p:tgtEl>
                                          <p:spTgt spid="14"/>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6" grpId="0"/>
      <p:bldP spid="13"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99CF3E6-CF7C-BBF1-7831-AD1E750C5DDB}"/>
              </a:ext>
            </a:extLst>
          </p:cNvPr>
          <p:cNvSpPr>
            <a:spLocks noGrp="1" noRot="1" noMove="1" noResize="1" noEditPoints="1" noAdjustHandles="1" noChangeArrowheads="1" noChangeShapeType="1"/>
          </p:cNvSpPr>
          <p:nvPr/>
        </p:nvSpPr>
        <p:spPr>
          <a:xfrm>
            <a:off x="0" y="0"/>
            <a:ext cx="12192000" cy="1322962"/>
          </a:xfrm>
          <a:prstGeom prst="rect">
            <a:avLst/>
          </a:prstGeom>
          <a:solidFill>
            <a:schemeClr val="accent5">
              <a:lumMod val="75000"/>
            </a:schemeClr>
          </a:solidFill>
          <a:ln>
            <a:extLst>
              <a:ext uri="{C807C97D-BFC1-408E-A445-0C87EB9F89A2}">
                <ask:lineSketchStyleProps xmlns:ask="http://schemas.microsoft.com/office/drawing/2018/sketchyshapes" sd="1219033472">
                  <a:custGeom>
                    <a:avLst/>
                    <a:gdLst>
                      <a:gd name="connsiteX0" fmla="*/ 0 w 12192000"/>
                      <a:gd name="connsiteY0" fmla="*/ 0 h 970092"/>
                      <a:gd name="connsiteX1" fmla="*/ 12192000 w 12192000"/>
                      <a:gd name="connsiteY1" fmla="*/ 0 h 970092"/>
                      <a:gd name="connsiteX2" fmla="*/ 12192000 w 12192000"/>
                      <a:gd name="connsiteY2" fmla="*/ 970092 h 970092"/>
                      <a:gd name="connsiteX3" fmla="*/ 0 w 12192000"/>
                      <a:gd name="connsiteY3" fmla="*/ 970092 h 970092"/>
                      <a:gd name="connsiteX4" fmla="*/ 0 w 12192000"/>
                      <a:gd name="connsiteY4" fmla="*/ 0 h 97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70092" fill="none" extrusionOk="0">
                        <a:moveTo>
                          <a:pt x="0" y="0"/>
                        </a:moveTo>
                        <a:cubicBezTo>
                          <a:pt x="3333250" y="-49533"/>
                          <a:pt x="10465010" y="-14809"/>
                          <a:pt x="12192000" y="0"/>
                        </a:cubicBezTo>
                        <a:cubicBezTo>
                          <a:pt x="12222260" y="222019"/>
                          <a:pt x="12270358" y="672016"/>
                          <a:pt x="12192000" y="970092"/>
                        </a:cubicBezTo>
                        <a:cubicBezTo>
                          <a:pt x="10018612" y="921861"/>
                          <a:pt x="4162312" y="1054547"/>
                          <a:pt x="0" y="970092"/>
                        </a:cubicBezTo>
                        <a:cubicBezTo>
                          <a:pt x="75689" y="583044"/>
                          <a:pt x="-42210" y="152896"/>
                          <a:pt x="0" y="0"/>
                        </a:cubicBezTo>
                        <a:close/>
                      </a:path>
                      <a:path w="12192000" h="970092" stroke="0" extrusionOk="0">
                        <a:moveTo>
                          <a:pt x="0" y="0"/>
                        </a:moveTo>
                        <a:cubicBezTo>
                          <a:pt x="4137690" y="118645"/>
                          <a:pt x="7294484" y="116012"/>
                          <a:pt x="12192000" y="0"/>
                        </a:cubicBezTo>
                        <a:cubicBezTo>
                          <a:pt x="12246116" y="374755"/>
                          <a:pt x="12183051" y="812815"/>
                          <a:pt x="12192000" y="970092"/>
                        </a:cubicBezTo>
                        <a:cubicBezTo>
                          <a:pt x="10871685" y="1104692"/>
                          <a:pt x="5389075" y="812896"/>
                          <a:pt x="0" y="970092"/>
                        </a:cubicBezTo>
                        <a:cubicBezTo>
                          <a:pt x="-49105" y="541904"/>
                          <a:pt x="-42048" y="481351"/>
                          <a:pt x="0" y="0"/>
                        </a:cubicBezTo>
                        <a:close/>
                      </a:path>
                    </a:pathLst>
                  </a:custGeom>
                  <ask:type>
                    <ask:lineSketchNone/>
                  </ask:type>
                </ask:lineSketchStyleProps>
              </a:ext>
            </a:extLst>
          </a:ln>
          <a:effectLst>
            <a:innerShdw blurRad="114300">
              <a:srgbClr val="00B0F0"/>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5319478-B078-EA60-01D1-0045BFEA205E}"/>
              </a:ext>
            </a:extLst>
          </p:cNvPr>
          <p:cNvSpPr txBox="1"/>
          <p:nvPr/>
        </p:nvSpPr>
        <p:spPr>
          <a:xfrm>
            <a:off x="0" y="0"/>
            <a:ext cx="12191999" cy="707886"/>
          </a:xfrm>
          <a:prstGeom prst="rect">
            <a:avLst/>
          </a:prstGeom>
          <a:noFill/>
        </p:spPr>
        <p:txBody>
          <a:bodyPr wrap="square">
            <a:spAutoFit/>
          </a:bodyPr>
          <a:lstStyle/>
          <a:p>
            <a:pPr algn="ctr"/>
            <a:r>
              <a:rPr lang="es-E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EL CENTURIÓN DECLARA A JESÚS “HIJO DE DIOS”</a:t>
            </a:r>
          </a:p>
        </p:txBody>
      </p:sp>
      <p:sp>
        <p:nvSpPr>
          <p:cNvPr id="5" name="CuadroTexto 4">
            <a:extLst>
              <a:ext uri="{FF2B5EF4-FFF2-40B4-BE49-F238E27FC236}">
                <a16:creationId xmlns:a16="http://schemas.microsoft.com/office/drawing/2014/main" id="{408012F3-686E-D2B0-717D-6A416CEF9854}"/>
              </a:ext>
            </a:extLst>
          </p:cNvPr>
          <p:cNvSpPr txBox="1"/>
          <p:nvPr/>
        </p:nvSpPr>
        <p:spPr>
          <a:xfrm>
            <a:off x="519112" y="580307"/>
            <a:ext cx="11153774" cy="646331"/>
          </a:xfrm>
          <a:prstGeom prst="rect">
            <a:avLst/>
          </a:prstGeom>
          <a:noFill/>
        </p:spPr>
        <p:txBody>
          <a:bodyPr wrap="square">
            <a:spAutoFit/>
          </a:bodyPr>
          <a:lstStyle/>
          <a:p>
            <a:pPr algn="ctr"/>
            <a:r>
              <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“Y el centurión que estaba frente a él, viendo que después de clamar había expirado así, dijo: Verdaderamente este hombre era Hijo de Dios” </a:t>
            </a:r>
            <a:r>
              <a:rPr lang="es-ES"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(Marcos 15:39)</a:t>
            </a:r>
          </a:p>
        </p:txBody>
      </p:sp>
      <p:sp>
        <p:nvSpPr>
          <p:cNvPr id="6" name="CuadroTexto 5">
            <a:extLst>
              <a:ext uri="{FF2B5EF4-FFF2-40B4-BE49-F238E27FC236}">
                <a16:creationId xmlns:a16="http://schemas.microsoft.com/office/drawing/2014/main" id="{8C1C7A4D-3FF6-ADCE-9CE0-0F7552B16514}"/>
              </a:ext>
            </a:extLst>
          </p:cNvPr>
          <p:cNvSpPr txBox="1"/>
          <p:nvPr/>
        </p:nvSpPr>
        <p:spPr>
          <a:xfrm>
            <a:off x="219075" y="1343575"/>
            <a:ext cx="3946779" cy="2554545"/>
          </a:xfrm>
          <a:prstGeom prst="rect">
            <a:avLst/>
          </a:prstGeom>
          <a:noFill/>
        </p:spPr>
        <p:txBody>
          <a:bodyPr wrap="square" rtlCol="0">
            <a:spAutoFit/>
          </a:bodyPr>
          <a:lstStyle/>
          <a:p>
            <a:pPr>
              <a:spcBef>
                <a:spcPts val="600"/>
              </a:spcBef>
            </a:pPr>
            <a:r>
              <a:rPr lang="es-ES" sz="2000" b="1" dirty="0"/>
              <a:t>Jesús fue crucificado a las 9 de la mañana. Sobre las 12 del mediodía vinieron tinieblas sobre la tierra. A las 3 de la tarde, Jesús expiró. Pero, poco antes de fallecer, Jesús clamó a su Padre con las palabras del Salmo 22 (Mr. 15:33-34).</a:t>
            </a:r>
          </a:p>
        </p:txBody>
      </p:sp>
      <p:pic>
        <p:nvPicPr>
          <p:cNvPr id="8" name="Imagen 7" descr="Imagen que contiene parado, agua, hombre, nieve&#10;&#10;Descripción generada automáticamente">
            <a:extLst>
              <a:ext uri="{FF2B5EF4-FFF2-40B4-BE49-F238E27FC236}">
                <a16:creationId xmlns:a16="http://schemas.microsoft.com/office/drawing/2014/main" id="{9FA22271-A8A9-C9FB-78B1-6D00669FCA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65854" y="1407155"/>
            <a:ext cx="2601844" cy="2410247"/>
          </a:xfrm>
          <a:prstGeom prst="ellipse">
            <a:avLst/>
          </a:prstGeom>
          <a:ln w="635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Un hombre con un sombrero&#10;&#10;Descripción generada automáticamente con confianza baja">
            <a:extLst>
              <a:ext uri="{FF2B5EF4-FFF2-40B4-BE49-F238E27FC236}">
                <a16:creationId xmlns:a16="http://schemas.microsoft.com/office/drawing/2014/main" id="{228DBC2A-D55D-DB6F-5D2D-BA1C7C621A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9891" y="3968112"/>
            <a:ext cx="1916542" cy="273091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89FCFB36-E2D4-AD7B-A960-EE9943F5381A}"/>
              </a:ext>
            </a:extLst>
          </p:cNvPr>
          <p:cNvSpPr txBox="1"/>
          <p:nvPr/>
        </p:nvSpPr>
        <p:spPr>
          <a:xfrm>
            <a:off x="2217285" y="3918734"/>
            <a:ext cx="4711446" cy="1938992"/>
          </a:xfrm>
          <a:prstGeom prst="rect">
            <a:avLst/>
          </a:prstGeom>
          <a:noFill/>
        </p:spPr>
        <p:txBody>
          <a:bodyPr wrap="square">
            <a:spAutoFit/>
          </a:bodyPr>
          <a:lstStyle/>
          <a:p>
            <a:pPr>
              <a:spcBef>
                <a:spcPts val="600"/>
              </a:spcBef>
            </a:pPr>
            <a:r>
              <a:rPr lang="es-ES" sz="2000" b="1" dirty="0"/>
              <a:t>Pocos se dieron cuenta cómo Jesús cumplía al pie de la letra este salmo mesiánico. La mayoría decidió malinterpretar sus palabras confundiendo el arameo “</a:t>
            </a:r>
            <a:r>
              <a:rPr lang="es-ES" sz="2000" b="1" dirty="0" err="1"/>
              <a:t>Eloí</a:t>
            </a:r>
            <a:r>
              <a:rPr lang="es-ES" sz="2000" b="1" dirty="0"/>
              <a:t>” con un llamamiento a Elías (Mr. 15:35).</a:t>
            </a:r>
          </a:p>
        </p:txBody>
      </p:sp>
      <p:graphicFrame>
        <p:nvGraphicFramePr>
          <p:cNvPr id="4" name="Diagrama 3">
            <a:extLst>
              <a:ext uri="{FF2B5EF4-FFF2-40B4-BE49-F238E27FC236}">
                <a16:creationId xmlns:a16="http://schemas.microsoft.com/office/drawing/2014/main" id="{6E716D9B-96A8-2682-251C-EBA53A44260E}"/>
              </a:ext>
            </a:extLst>
          </p:cNvPr>
          <p:cNvGraphicFramePr/>
          <p:nvPr>
            <p:extLst>
              <p:ext uri="{D42A27DB-BD31-4B8C-83A1-F6EECF244321}">
                <p14:modId xmlns:p14="http://schemas.microsoft.com/office/powerpoint/2010/main" val="1655202410"/>
              </p:ext>
            </p:extLst>
          </p:nvPr>
        </p:nvGraphicFramePr>
        <p:xfrm>
          <a:off x="7010399" y="1447800"/>
          <a:ext cx="4962525" cy="5276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A43B806C-FFA3-C8B5-2B61-2085CB6D5469}"/>
              </a:ext>
            </a:extLst>
          </p:cNvPr>
          <p:cNvSpPr txBox="1"/>
          <p:nvPr/>
        </p:nvSpPr>
        <p:spPr>
          <a:xfrm>
            <a:off x="2217285" y="5857726"/>
            <a:ext cx="4711446" cy="1015663"/>
          </a:xfrm>
          <a:prstGeom prst="rect">
            <a:avLst/>
          </a:prstGeom>
          <a:noFill/>
        </p:spPr>
        <p:txBody>
          <a:bodyPr wrap="square">
            <a:spAutoFit/>
          </a:bodyPr>
          <a:lstStyle/>
          <a:p>
            <a:pPr>
              <a:spcBef>
                <a:spcPts val="600"/>
              </a:spcBef>
            </a:pPr>
            <a:r>
              <a:rPr lang="es-ES" sz="2000" b="1" dirty="0"/>
              <a:t>Podemos ver un sorprendente paralelismo entre el comienzo y el final del ministerio público de Jesús:</a:t>
            </a:r>
          </a:p>
        </p:txBody>
      </p:sp>
    </p:spTree>
    <p:extLst>
      <p:ext uri="{BB962C8B-B14F-4D97-AF65-F5344CB8AC3E}">
        <p14:creationId xmlns:p14="http://schemas.microsoft.com/office/powerpoint/2010/main" val="30534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3"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3)">
                                      <p:cBhvr>
                                        <p:cTn id="23" dur="1000"/>
                                        <p:tgtEl>
                                          <p:spTgt spid="8"/>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graphicEl>
                                              <a:dgm id="{2B4BFD22-47A1-414C-A3B8-9C0FA7299E1D}"/>
                                            </p:graphicEl>
                                          </p:spTgt>
                                        </p:tgtEl>
                                        <p:attrNameLst>
                                          <p:attrName>style.visibility</p:attrName>
                                        </p:attrNameLst>
                                      </p:cBhvr>
                                      <p:to>
                                        <p:strVal val="visible"/>
                                      </p:to>
                                    </p:set>
                                    <p:animEffect transition="in" filter="fade">
                                      <p:cBhvr>
                                        <p:cTn id="47" dur="1000"/>
                                        <p:tgtEl>
                                          <p:spTgt spid="4">
                                            <p:graphicEl>
                                              <a:dgm id="{2B4BFD22-47A1-414C-A3B8-9C0FA7299E1D}"/>
                                            </p:graphicEl>
                                          </p:spTgt>
                                        </p:tgtEl>
                                      </p:cBhvr>
                                    </p:animEffect>
                                    <p:anim calcmode="lin" valueType="num">
                                      <p:cBhvr>
                                        <p:cTn id="48" dur="1000" fill="hold"/>
                                        <p:tgtEl>
                                          <p:spTgt spid="4">
                                            <p:graphicEl>
                                              <a:dgm id="{2B4BFD22-47A1-414C-A3B8-9C0FA7299E1D}"/>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graphicEl>
                                              <a:dgm id="{2B4BFD22-47A1-414C-A3B8-9C0FA7299E1D}"/>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graphicEl>
                                              <a:dgm id="{2B4BFD22-47A1-414C-A3B8-9C0FA7299E1D}"/>
                                            </p:graphic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4">
                                            <p:graphicEl>
                                              <a:dgm id="{340599BB-D17E-4DBB-9701-9C329932BDE2}"/>
                                            </p:graphicEl>
                                          </p:spTgt>
                                        </p:tgtEl>
                                        <p:attrNameLst>
                                          <p:attrName>style.visibility</p:attrName>
                                        </p:attrNameLst>
                                      </p:cBhvr>
                                      <p:to>
                                        <p:strVal val="visible"/>
                                      </p:to>
                                    </p:set>
                                    <p:animEffect transition="in" filter="fade">
                                      <p:cBhvr>
                                        <p:cTn id="53" dur="1000"/>
                                        <p:tgtEl>
                                          <p:spTgt spid="4">
                                            <p:graphicEl>
                                              <a:dgm id="{340599BB-D17E-4DBB-9701-9C329932BDE2}"/>
                                            </p:graphicEl>
                                          </p:spTgt>
                                        </p:tgtEl>
                                      </p:cBhvr>
                                    </p:animEffect>
                                    <p:anim calcmode="lin" valueType="num">
                                      <p:cBhvr>
                                        <p:cTn id="54" dur="1000" fill="hold"/>
                                        <p:tgtEl>
                                          <p:spTgt spid="4">
                                            <p:graphicEl>
                                              <a:dgm id="{340599BB-D17E-4DBB-9701-9C329932BDE2}"/>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graphicEl>
                                              <a:dgm id="{340599BB-D17E-4DBB-9701-9C329932BDE2}"/>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graphicEl>
                                              <a:dgm id="{340599BB-D17E-4DBB-9701-9C329932BDE2}"/>
                                            </p:graphic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4">
                                            <p:graphicEl>
                                              <a:dgm id="{6E9435B2-645C-4775-B491-19A5BF331985}"/>
                                            </p:graphicEl>
                                          </p:spTgt>
                                        </p:tgtEl>
                                        <p:attrNameLst>
                                          <p:attrName>style.visibility</p:attrName>
                                        </p:attrNameLst>
                                      </p:cBhvr>
                                      <p:to>
                                        <p:strVal val="visible"/>
                                      </p:to>
                                    </p:set>
                                    <p:animEffect transition="in" filter="fade">
                                      <p:cBhvr>
                                        <p:cTn id="61" dur="1000"/>
                                        <p:tgtEl>
                                          <p:spTgt spid="4">
                                            <p:graphicEl>
                                              <a:dgm id="{6E9435B2-645C-4775-B491-19A5BF331985}"/>
                                            </p:graphicEl>
                                          </p:spTgt>
                                        </p:tgtEl>
                                      </p:cBhvr>
                                    </p:animEffect>
                                    <p:anim calcmode="lin" valueType="num">
                                      <p:cBhvr>
                                        <p:cTn id="62" dur="1000" fill="hold"/>
                                        <p:tgtEl>
                                          <p:spTgt spid="4">
                                            <p:graphicEl>
                                              <a:dgm id="{6E9435B2-645C-4775-B491-19A5BF331985}"/>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4">
                                            <p:graphicEl>
                                              <a:dgm id="{6E9435B2-645C-4775-B491-19A5BF331985}"/>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
                                            <p:graphicEl>
                                              <a:dgm id="{6E9435B2-645C-4775-B491-19A5BF331985}"/>
                                            </p:graphicEl>
                                          </p:spTgt>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4">
                                            <p:graphicEl>
                                              <a:dgm id="{ED4CAF0A-7DF1-4549-8DA9-ECEF2F0EECC2}"/>
                                            </p:graphicEl>
                                          </p:spTgt>
                                        </p:tgtEl>
                                        <p:attrNameLst>
                                          <p:attrName>style.visibility</p:attrName>
                                        </p:attrNameLst>
                                      </p:cBhvr>
                                      <p:to>
                                        <p:strVal val="visible"/>
                                      </p:to>
                                    </p:set>
                                    <p:animEffect transition="in" filter="fade">
                                      <p:cBhvr>
                                        <p:cTn id="69" dur="1000"/>
                                        <p:tgtEl>
                                          <p:spTgt spid="4">
                                            <p:graphicEl>
                                              <a:dgm id="{ED4CAF0A-7DF1-4549-8DA9-ECEF2F0EECC2}"/>
                                            </p:graphicEl>
                                          </p:spTgt>
                                        </p:tgtEl>
                                      </p:cBhvr>
                                    </p:animEffect>
                                    <p:anim calcmode="lin" valueType="num">
                                      <p:cBhvr>
                                        <p:cTn id="70" dur="1000" fill="hold"/>
                                        <p:tgtEl>
                                          <p:spTgt spid="4">
                                            <p:graphicEl>
                                              <a:dgm id="{ED4CAF0A-7DF1-4549-8DA9-ECEF2F0EECC2}"/>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4">
                                            <p:graphicEl>
                                              <a:dgm id="{ED4CAF0A-7DF1-4549-8DA9-ECEF2F0EECC2}"/>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
                                            <p:graphicEl>
                                              <a:dgm id="{ED4CAF0A-7DF1-4549-8DA9-ECEF2F0EECC2}"/>
                                            </p:graphicEl>
                                          </p:spTgt>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4">
                                            <p:graphicEl>
                                              <a:dgm id="{7189CD86-0074-4448-9DCA-F14D6613AC18}"/>
                                            </p:graphicEl>
                                          </p:spTgt>
                                        </p:tgtEl>
                                        <p:attrNameLst>
                                          <p:attrName>style.visibility</p:attrName>
                                        </p:attrNameLst>
                                      </p:cBhvr>
                                      <p:to>
                                        <p:strVal val="visible"/>
                                      </p:to>
                                    </p:set>
                                    <p:animEffect transition="in" filter="fade">
                                      <p:cBhvr>
                                        <p:cTn id="75" dur="1000"/>
                                        <p:tgtEl>
                                          <p:spTgt spid="4">
                                            <p:graphicEl>
                                              <a:dgm id="{7189CD86-0074-4448-9DCA-F14D6613AC18}"/>
                                            </p:graphicEl>
                                          </p:spTgt>
                                        </p:tgtEl>
                                      </p:cBhvr>
                                    </p:animEffect>
                                    <p:anim calcmode="lin" valueType="num">
                                      <p:cBhvr>
                                        <p:cTn id="76" dur="1000" fill="hold"/>
                                        <p:tgtEl>
                                          <p:spTgt spid="4">
                                            <p:graphicEl>
                                              <a:dgm id="{7189CD86-0074-4448-9DCA-F14D6613AC18}"/>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4">
                                            <p:graphicEl>
                                              <a:dgm id="{7189CD86-0074-4448-9DCA-F14D6613AC18}"/>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
                                            <p:graphicEl>
                                              <a:dgm id="{7189CD86-0074-4448-9DCA-F14D6613AC18}"/>
                                            </p:graphicEl>
                                          </p:spTgt>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grpId="0" nodeType="clickEffect">
                                  <p:stCondLst>
                                    <p:cond delay="0"/>
                                  </p:stCondLst>
                                  <p:childTnLst>
                                    <p:set>
                                      <p:cBhvr>
                                        <p:cTn id="82" dur="1" fill="hold">
                                          <p:stCondLst>
                                            <p:cond delay="0"/>
                                          </p:stCondLst>
                                        </p:cTn>
                                        <p:tgtEl>
                                          <p:spTgt spid="4">
                                            <p:graphicEl>
                                              <a:dgm id="{553AEBAF-8CD8-4831-95BD-D038013853D4}"/>
                                            </p:graphicEl>
                                          </p:spTgt>
                                        </p:tgtEl>
                                        <p:attrNameLst>
                                          <p:attrName>style.visibility</p:attrName>
                                        </p:attrNameLst>
                                      </p:cBhvr>
                                      <p:to>
                                        <p:strVal val="visible"/>
                                      </p:to>
                                    </p:set>
                                    <p:animEffect transition="in" filter="fade">
                                      <p:cBhvr>
                                        <p:cTn id="83" dur="1000"/>
                                        <p:tgtEl>
                                          <p:spTgt spid="4">
                                            <p:graphicEl>
                                              <a:dgm id="{553AEBAF-8CD8-4831-95BD-D038013853D4}"/>
                                            </p:graphicEl>
                                          </p:spTgt>
                                        </p:tgtEl>
                                      </p:cBhvr>
                                    </p:animEffect>
                                    <p:anim calcmode="lin" valueType="num">
                                      <p:cBhvr>
                                        <p:cTn id="84" dur="1000" fill="hold"/>
                                        <p:tgtEl>
                                          <p:spTgt spid="4">
                                            <p:graphicEl>
                                              <a:dgm id="{553AEBAF-8CD8-4831-95BD-D038013853D4}"/>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4">
                                            <p:graphicEl>
                                              <a:dgm id="{553AEBAF-8CD8-4831-95BD-D038013853D4}"/>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4">
                                            <p:graphicEl>
                                              <a:dgm id="{553AEBAF-8CD8-4831-95BD-D038013853D4}"/>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Graphic spid="4" grpId="0">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0530539-EA93-FA47-AFD0-3AF6178662CC}"/>
              </a:ext>
            </a:extLst>
          </p:cNvPr>
          <p:cNvSpPr>
            <a:spLocks noGrp="1" noRot="1" noMove="1" noResize="1" noEditPoints="1" noAdjustHandles="1" noChangeArrowheads="1" noChangeShapeType="1"/>
          </p:cNvSpPr>
          <p:nvPr/>
        </p:nvSpPr>
        <p:spPr>
          <a:xfrm>
            <a:off x="0" y="1"/>
            <a:ext cx="12192000" cy="1322426"/>
          </a:xfrm>
          <a:prstGeom prst="rect">
            <a:avLst/>
          </a:prstGeom>
          <a:solidFill>
            <a:schemeClr val="accent2">
              <a:lumMod val="20000"/>
              <a:lumOff val="80000"/>
            </a:schemeClr>
          </a:solidFill>
          <a:ln>
            <a:extLst>
              <a:ext uri="{C807C97D-BFC1-408E-A445-0C87EB9F89A2}">
                <ask:lineSketchStyleProps xmlns:ask="http://schemas.microsoft.com/office/drawing/2018/sketchyshapes" sd="1219033472">
                  <a:custGeom>
                    <a:avLst/>
                    <a:gdLst>
                      <a:gd name="connsiteX0" fmla="*/ 0 w 12192000"/>
                      <a:gd name="connsiteY0" fmla="*/ 0 h 970092"/>
                      <a:gd name="connsiteX1" fmla="*/ 12192000 w 12192000"/>
                      <a:gd name="connsiteY1" fmla="*/ 0 h 970092"/>
                      <a:gd name="connsiteX2" fmla="*/ 12192000 w 12192000"/>
                      <a:gd name="connsiteY2" fmla="*/ 970092 h 970092"/>
                      <a:gd name="connsiteX3" fmla="*/ 0 w 12192000"/>
                      <a:gd name="connsiteY3" fmla="*/ 970092 h 970092"/>
                      <a:gd name="connsiteX4" fmla="*/ 0 w 12192000"/>
                      <a:gd name="connsiteY4" fmla="*/ 0 h 970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970092" fill="none" extrusionOk="0">
                        <a:moveTo>
                          <a:pt x="0" y="0"/>
                        </a:moveTo>
                        <a:cubicBezTo>
                          <a:pt x="3333250" y="-49533"/>
                          <a:pt x="10465010" y="-14809"/>
                          <a:pt x="12192000" y="0"/>
                        </a:cubicBezTo>
                        <a:cubicBezTo>
                          <a:pt x="12222260" y="222019"/>
                          <a:pt x="12270358" y="672016"/>
                          <a:pt x="12192000" y="970092"/>
                        </a:cubicBezTo>
                        <a:cubicBezTo>
                          <a:pt x="10018612" y="921861"/>
                          <a:pt x="4162312" y="1054547"/>
                          <a:pt x="0" y="970092"/>
                        </a:cubicBezTo>
                        <a:cubicBezTo>
                          <a:pt x="75689" y="583044"/>
                          <a:pt x="-42210" y="152896"/>
                          <a:pt x="0" y="0"/>
                        </a:cubicBezTo>
                        <a:close/>
                      </a:path>
                      <a:path w="12192000" h="970092" stroke="0" extrusionOk="0">
                        <a:moveTo>
                          <a:pt x="0" y="0"/>
                        </a:moveTo>
                        <a:cubicBezTo>
                          <a:pt x="4137690" y="118645"/>
                          <a:pt x="7294484" y="116012"/>
                          <a:pt x="12192000" y="0"/>
                        </a:cubicBezTo>
                        <a:cubicBezTo>
                          <a:pt x="12246116" y="374755"/>
                          <a:pt x="12183051" y="812815"/>
                          <a:pt x="12192000" y="970092"/>
                        </a:cubicBezTo>
                        <a:cubicBezTo>
                          <a:pt x="10871685" y="1104692"/>
                          <a:pt x="5389075" y="812896"/>
                          <a:pt x="0" y="970092"/>
                        </a:cubicBezTo>
                        <a:cubicBezTo>
                          <a:pt x="-49105" y="541904"/>
                          <a:pt x="-42048" y="481351"/>
                          <a:pt x="0" y="0"/>
                        </a:cubicBezTo>
                        <a:close/>
                      </a:path>
                    </a:pathLst>
                  </a:custGeom>
                  <ask:type>
                    <ask:lineSketchNone/>
                  </ask:type>
                </ask:lineSketchStyleProps>
              </a:ext>
            </a:extLst>
          </a:ln>
          <a:effectLst>
            <a:innerShdw blurRad="114300">
              <a:schemeClr val="accent5">
                <a:lumMod val="75000"/>
              </a:schemeClr>
            </a:inn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C344CA-9808-A28D-B46D-2C830FFBDED1}"/>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a:bevelT w="38100" h="38100" prst="angle"/>
            </a:sp3d>
          </a:bodyPr>
          <a:lstStyle/>
          <a:p>
            <a:pPr algn="ctr"/>
            <a:r>
              <a:rPr lang="es-ES" sz="4400" b="1" dirty="0">
                <a:ln w="22225">
                  <a:solidFill>
                    <a:schemeClr val="accent2"/>
                  </a:solidFill>
                  <a:prstDash val="solid"/>
                </a:ln>
                <a:solidFill>
                  <a:schemeClr val="accent2">
                    <a:lumMod val="40000"/>
                    <a:lumOff val="60000"/>
                  </a:schemeClr>
                </a:solidFill>
              </a:rPr>
              <a:t>JOSÉ DE ARIMATEA PIDE EL CUERPO DE JESÚS</a:t>
            </a:r>
          </a:p>
        </p:txBody>
      </p:sp>
      <p:sp>
        <p:nvSpPr>
          <p:cNvPr id="5" name="CuadroTexto 4">
            <a:extLst>
              <a:ext uri="{FF2B5EF4-FFF2-40B4-BE49-F238E27FC236}">
                <a16:creationId xmlns:a16="http://schemas.microsoft.com/office/drawing/2014/main" id="{A34DF6A6-38A5-D228-B1EA-7C765E9F0E4D}"/>
              </a:ext>
            </a:extLst>
          </p:cNvPr>
          <p:cNvSpPr txBox="1"/>
          <p:nvPr/>
        </p:nvSpPr>
        <p:spPr>
          <a:xfrm>
            <a:off x="957262" y="597991"/>
            <a:ext cx="1027747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2">
                    <a:lumMod val="50000"/>
                  </a:schemeClr>
                </a:solidFill>
                <a:latin typeface="Comic Sans MS" panose="030F0702030302020204" pitchFamily="66" charset="0"/>
              </a:rPr>
              <a:t>“José de Arimatea, miembro noble del concilio, que también esperaba el reino de Dios, vino y entró osadamente a Pilato, y pidió el cuerpo de Jesús” </a:t>
            </a:r>
            <a:r>
              <a:rPr lang="es-ES" sz="1400" b="1" dirty="0">
                <a:solidFill>
                  <a:schemeClr val="accent2">
                    <a:lumMod val="50000"/>
                  </a:schemeClr>
                </a:solidFill>
                <a:latin typeface="Comic Sans MS" panose="030F0702030302020204" pitchFamily="66" charset="0"/>
              </a:rPr>
              <a:t>(Marcos 15:43)</a:t>
            </a:r>
          </a:p>
        </p:txBody>
      </p:sp>
      <p:sp>
        <p:nvSpPr>
          <p:cNvPr id="6" name="CuadroTexto 5">
            <a:extLst>
              <a:ext uri="{FF2B5EF4-FFF2-40B4-BE49-F238E27FC236}">
                <a16:creationId xmlns:a16="http://schemas.microsoft.com/office/drawing/2014/main" id="{009AAF26-1F20-2DBF-6886-6B3AC5801DC4}"/>
              </a:ext>
            </a:extLst>
          </p:cNvPr>
          <p:cNvSpPr txBox="1"/>
          <p:nvPr/>
        </p:nvSpPr>
        <p:spPr>
          <a:xfrm>
            <a:off x="2072356" y="1408226"/>
            <a:ext cx="5642306" cy="2554545"/>
          </a:xfrm>
          <a:prstGeom prst="rect">
            <a:avLst/>
          </a:prstGeom>
          <a:noFill/>
        </p:spPr>
        <p:txBody>
          <a:bodyPr wrap="square" rtlCol="0">
            <a:spAutoFit/>
          </a:bodyPr>
          <a:lstStyle/>
          <a:p>
            <a:pPr>
              <a:spcBef>
                <a:spcPts val="600"/>
              </a:spcBef>
            </a:pPr>
            <a:r>
              <a:rPr lang="es-ES" sz="2000" b="1" dirty="0"/>
              <a:t>Los evangelistas dejan en claro que Jesús murió realmente en la cruz. No fue un desmayo o una catalepsia. Los romanos sabían diferenciar a un crucificado </a:t>
            </a:r>
            <a:r>
              <a:rPr lang="es-ES" sz="2000" b="1" i="1" dirty="0"/>
              <a:t>aparentemente</a:t>
            </a:r>
            <a:r>
              <a:rPr lang="es-ES" sz="2000" b="1" dirty="0"/>
              <a:t> muerto de uno </a:t>
            </a:r>
            <a:r>
              <a:rPr lang="es-ES" sz="2000" b="1" i="1" dirty="0"/>
              <a:t>realmente</a:t>
            </a:r>
            <a:r>
              <a:rPr lang="es-ES" sz="2000" b="1" dirty="0"/>
              <a:t> muerto (Mr. 15:44-45). Por si fuera poco, los mismos judíos incitaron a un soldado para que le atravesase el corazón con una lanza (</a:t>
            </a:r>
            <a:r>
              <a:rPr lang="es-ES" sz="2000" b="1" dirty="0" err="1"/>
              <a:t>Jn</a:t>
            </a:r>
            <a:r>
              <a:rPr lang="es-ES" sz="2000" b="1" dirty="0"/>
              <a:t>. 19:33-34).</a:t>
            </a:r>
          </a:p>
        </p:txBody>
      </p:sp>
      <p:pic>
        <p:nvPicPr>
          <p:cNvPr id="4" name="Imagen 3">
            <a:extLst>
              <a:ext uri="{FF2B5EF4-FFF2-40B4-BE49-F238E27FC236}">
                <a16:creationId xmlns:a16="http://schemas.microsoft.com/office/drawing/2014/main" id="{04DB4E08-6C6E-8C8F-4DE5-8721185288C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209549" y="1408226"/>
            <a:ext cx="1774428" cy="250507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grpSp>
        <p:nvGrpSpPr>
          <p:cNvPr id="15" name="Grupo 14">
            <a:extLst>
              <a:ext uri="{FF2B5EF4-FFF2-40B4-BE49-F238E27FC236}">
                <a16:creationId xmlns:a16="http://schemas.microsoft.com/office/drawing/2014/main" id="{6781008A-7666-CD9F-CAAA-51F116998EFA}"/>
              </a:ext>
            </a:extLst>
          </p:cNvPr>
          <p:cNvGrpSpPr/>
          <p:nvPr/>
        </p:nvGrpSpPr>
        <p:grpSpPr>
          <a:xfrm>
            <a:off x="7851681" y="1408226"/>
            <a:ext cx="4204094" cy="3074750"/>
            <a:chOff x="7803041" y="1503476"/>
            <a:chExt cx="4204094" cy="3074750"/>
          </a:xfrm>
          <a:effectLst>
            <a:outerShdw blurRad="50800" dist="38100" dir="2700000" algn="tl" rotWithShape="0">
              <a:prstClr val="black">
                <a:alpha val="40000"/>
              </a:prstClr>
            </a:outerShdw>
          </a:effectLst>
        </p:grpSpPr>
        <p:pic>
          <p:nvPicPr>
            <p:cNvPr id="8" name="Imagen 7" descr="Imagen que contiene hombre, mujer, perro, parado&#10;&#10;Descripción generada automáticamente">
              <a:extLst>
                <a:ext uri="{FF2B5EF4-FFF2-40B4-BE49-F238E27FC236}">
                  <a16:creationId xmlns:a16="http://schemas.microsoft.com/office/drawing/2014/main" id="{6E9563BD-5EBD-3A68-E4A5-D9F888C7B64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2675" y="1503476"/>
              <a:ext cx="2034460" cy="3074750"/>
            </a:xfrm>
            <a:prstGeom prst="rect">
              <a:avLst/>
            </a:prstGeom>
          </p:spPr>
        </p:pic>
        <p:pic>
          <p:nvPicPr>
            <p:cNvPr id="10" name="Imagen 9" descr="Una caricatura de una persona&#10;&#10;Descripción generada automáticamente con confianza baja">
              <a:extLst>
                <a:ext uri="{FF2B5EF4-FFF2-40B4-BE49-F238E27FC236}">
                  <a16:creationId xmlns:a16="http://schemas.microsoft.com/office/drawing/2014/main" id="{3D13CB6C-DB4C-5771-EE59-2C0572490BA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803041" y="3183099"/>
              <a:ext cx="2081255" cy="1395127"/>
            </a:xfrm>
            <a:prstGeom prst="rect">
              <a:avLst/>
            </a:prstGeom>
            <a:ln w="19050">
              <a:solidFill>
                <a:schemeClr val="bg1"/>
              </a:solidFill>
            </a:ln>
          </p:spPr>
        </p:pic>
        <p:pic>
          <p:nvPicPr>
            <p:cNvPr id="12" name="Imagen 11" descr="Imagen que contiene persona, interior, hombre, mujer&#10;&#10;Descripción generada automáticamente">
              <a:extLst>
                <a:ext uri="{FF2B5EF4-FFF2-40B4-BE49-F238E27FC236}">
                  <a16:creationId xmlns:a16="http://schemas.microsoft.com/office/drawing/2014/main" id="{3D715306-AAF1-E470-BF9B-6202A2FE5FF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4907" y="1503476"/>
              <a:ext cx="2081212" cy="1562510"/>
            </a:xfrm>
            <a:prstGeom prst="rect">
              <a:avLst/>
            </a:prstGeom>
            <a:ln w="19050">
              <a:solidFill>
                <a:schemeClr val="bg1"/>
              </a:solidFill>
            </a:ln>
          </p:spPr>
        </p:pic>
      </p:grpSp>
      <p:pic>
        <p:nvPicPr>
          <p:cNvPr id="14" name="Imagen 13" descr="Un grupo de personas disfrazadas&#10;&#10;Descripción generada automáticamente con confianza media">
            <a:extLst>
              <a:ext uri="{FF2B5EF4-FFF2-40B4-BE49-F238E27FC236}">
                <a16:creationId xmlns:a16="http://schemas.microsoft.com/office/drawing/2014/main" id="{D90194D5-7BE3-DE17-F1CC-5E6195DEF81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814907" y="4620773"/>
            <a:ext cx="2800350" cy="2080634"/>
          </a:xfrm>
          <a:prstGeom prst="rect">
            <a:avLst/>
          </a:prstGeom>
          <a:ln w="19050">
            <a:solidFill>
              <a:schemeClr val="bg1"/>
            </a:solidFill>
          </a:ln>
        </p:spPr>
      </p:pic>
      <p:sp>
        <p:nvSpPr>
          <p:cNvPr id="17" name="CuadroTexto 16">
            <a:extLst>
              <a:ext uri="{FF2B5EF4-FFF2-40B4-BE49-F238E27FC236}">
                <a16:creationId xmlns:a16="http://schemas.microsoft.com/office/drawing/2014/main" id="{5E393F6C-8695-7AF2-14C4-C698513CC375}"/>
              </a:ext>
            </a:extLst>
          </p:cNvPr>
          <p:cNvSpPr txBox="1"/>
          <p:nvPr/>
        </p:nvSpPr>
        <p:spPr>
          <a:xfrm>
            <a:off x="209548" y="3929861"/>
            <a:ext cx="7505114" cy="1631216"/>
          </a:xfrm>
          <a:prstGeom prst="rect">
            <a:avLst/>
          </a:prstGeom>
          <a:noFill/>
        </p:spPr>
        <p:txBody>
          <a:bodyPr wrap="square">
            <a:spAutoFit/>
          </a:bodyPr>
          <a:lstStyle/>
          <a:p>
            <a:pPr>
              <a:spcBef>
                <a:spcPts val="600"/>
              </a:spcBef>
            </a:pPr>
            <a:r>
              <a:rPr lang="es-ES" sz="2000" b="1" dirty="0"/>
              <a:t>Tras la muerte, aparece en escena un hombre rico, influyente y miembro respetado del Sanedrín: José de Arimatea (Mr. 15:43). Hizo por Jesús lo que sus discípulos eran incapaces de hacer: pidió el cuerpo a Pilato; compró una mortaja nueva; y ofreció su propia tumba para albergar el cuerpo de Jesús (Mr. 15:46).</a:t>
            </a:r>
          </a:p>
        </p:txBody>
      </p:sp>
      <p:sp>
        <p:nvSpPr>
          <p:cNvPr id="19" name="CuadroTexto 18">
            <a:extLst>
              <a:ext uri="{FF2B5EF4-FFF2-40B4-BE49-F238E27FC236}">
                <a16:creationId xmlns:a16="http://schemas.microsoft.com/office/drawing/2014/main" id="{32C38E21-B604-6971-81C4-E56D1FE79DFD}"/>
              </a:ext>
            </a:extLst>
          </p:cNvPr>
          <p:cNvSpPr txBox="1"/>
          <p:nvPr/>
        </p:nvSpPr>
        <p:spPr>
          <a:xfrm>
            <a:off x="209548" y="5528168"/>
            <a:ext cx="7505114" cy="1323439"/>
          </a:xfrm>
          <a:prstGeom prst="rect">
            <a:avLst/>
          </a:prstGeom>
          <a:noFill/>
        </p:spPr>
        <p:txBody>
          <a:bodyPr wrap="square">
            <a:spAutoFit/>
          </a:bodyPr>
          <a:lstStyle/>
          <a:p>
            <a:pPr>
              <a:spcBef>
                <a:spcPts val="600"/>
              </a:spcBef>
            </a:pPr>
            <a:r>
              <a:rPr lang="es-ES" sz="2000" b="1" dirty="0"/>
              <a:t>Varias mujeres (Mateo y Marcos solo menciona dos) fueron testigos oculares del sepelio (Mr. 15:46-47; </a:t>
            </a:r>
            <a:r>
              <a:rPr lang="es-ES" sz="2000" b="1" dirty="0" err="1"/>
              <a:t>Lc</a:t>
            </a:r>
            <a:r>
              <a:rPr lang="es-ES" sz="2000" b="1" dirty="0"/>
              <a:t>. 23:55). Ellas serían también las primeras testigos de su resurrección</a:t>
            </a:r>
            <a:br>
              <a:rPr lang="es-ES" sz="2000" b="1" dirty="0"/>
            </a:br>
            <a:r>
              <a:rPr lang="es-ES" sz="2000" b="1" dirty="0"/>
              <a:t>(Mr. 16:1-2).</a:t>
            </a:r>
          </a:p>
        </p:txBody>
      </p:sp>
      <p:pic>
        <p:nvPicPr>
          <p:cNvPr id="21" name="Imagen 20" descr="Un par de personas de pie&#10;&#10;Descripción generada automáticamente con confianza baja">
            <a:extLst>
              <a:ext uri="{FF2B5EF4-FFF2-40B4-BE49-F238E27FC236}">
                <a16:creationId xmlns:a16="http://schemas.microsoft.com/office/drawing/2014/main" id="{A84E4DCD-C51C-700B-9E1A-A43FC168989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1004"/>
          <a:stretch/>
        </p:blipFill>
        <p:spPr>
          <a:xfrm>
            <a:off x="10715502" y="4600089"/>
            <a:ext cx="1379038" cy="2080634"/>
          </a:xfrm>
          <a:prstGeom prst="roundRect">
            <a:avLst>
              <a:gd name="adj" fmla="val 4167"/>
            </a:avLst>
          </a:prstGeom>
          <a:solidFill>
            <a:srgbClr val="FFFFFF"/>
          </a:solidFill>
          <a:ln w="76200" cap="sq">
            <a:solidFill>
              <a:srgbClr val="ECB2FC"/>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443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4*#ppt_w"/>
                                          </p:val>
                                        </p:tav>
                                        <p:tav tm="100000">
                                          <p:val>
                                            <p:strVal val="#ppt_w"/>
                                          </p:val>
                                        </p:tav>
                                      </p:tavLst>
                                    </p:anim>
                                    <p:anim calcmode="lin" valueType="num">
                                      <p:cBhvr>
                                        <p:cTn id="17"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360"/>
                                          </p:val>
                                        </p:tav>
                                        <p:tav tm="100000">
                                          <p:val>
                                            <p:fltVal val="0"/>
                                          </p:val>
                                        </p:tav>
                                      </p:tavLst>
                                    </p:anim>
                                    <p:animEffect transition="in" filter="fade">
                                      <p:cBhvr>
                                        <p:cTn id="33" dur="1000"/>
                                        <p:tgtEl>
                                          <p:spTgt spid="15"/>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randombar(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E6CF4C-5519-B94D-BEDF-6B774618EB33}"/>
              </a:ext>
            </a:extLst>
          </p:cNvPr>
          <p:cNvSpPr txBox="1"/>
          <p:nvPr/>
        </p:nvSpPr>
        <p:spPr>
          <a:xfrm>
            <a:off x="1108953" y="972979"/>
            <a:ext cx="10140071" cy="5170646"/>
          </a:xfrm>
          <a:prstGeom prst="rect">
            <a:avLst/>
          </a:prstGeom>
          <a:noFill/>
        </p:spPr>
        <p:txBody>
          <a:bodyPr wrap="square">
            <a:spAutoFit/>
          </a:bodyPr>
          <a:lstStyle/>
          <a:p>
            <a:pPr>
              <a:spcBef>
                <a:spcPts val="600"/>
              </a:spcBef>
            </a:pPr>
            <a:r>
              <a:rPr lang="es-ES" sz="2200" b="1" dirty="0">
                <a:latin typeface="Constantia" panose="02030602050306030303" pitchFamily="18" charset="0"/>
              </a:rPr>
              <a:t>«En su condición de sustituto y seguridad del hombre, la iniquidad de éste fue depositada sobre Cristo; se lo contó entre los transgresores para que pudiera redimirlos de la maldición de la ley. La culpa de cada descendiente de Adán de todas las épocas oprimía su corazón; y la ira de Dios y la terrible manifestación de su disgusto frente a la iniquidad llenaron de consternación el alma de su Hijo. El apartamiento del rostro divino de junto al Salvador en esa hora de suprema angustia atravesó su corazón con un pesar que jamás podrá comprender plenamente el hombre. Cada espasmo soportado por el Hijo de Dios en la cruz, las gotas de sangre que fluyeron de su frente, sus manos y sus pies, las convulsiones de agonía que sacudieron su cuerpo y la ineludible angustia que llenó su alma cuando su Padre ocultó su rostro de él, hablan al hombre diciéndole: “Por amor a ti el Hijo de Dios consintió en permitir que estos terribles crímenes fueran depositados sobre él; por ti saqueó los dominios de la muerte y abrió las puertas del Paraíso y la vida inmortal”»</a:t>
            </a:r>
          </a:p>
        </p:txBody>
      </p:sp>
      <p:sp>
        <p:nvSpPr>
          <p:cNvPr id="4" name="CuadroTexto 3">
            <a:extLst>
              <a:ext uri="{FF2B5EF4-FFF2-40B4-BE49-F238E27FC236}">
                <a16:creationId xmlns:a16="http://schemas.microsoft.com/office/drawing/2014/main" id="{E344FCA5-24BF-67A8-4AE1-03AFC909B759}"/>
              </a:ext>
            </a:extLst>
          </p:cNvPr>
          <p:cNvSpPr txBox="1"/>
          <p:nvPr/>
        </p:nvSpPr>
        <p:spPr>
          <a:xfrm>
            <a:off x="7631495" y="6524918"/>
            <a:ext cx="4323299" cy="338554"/>
          </a:xfrm>
          <a:prstGeom prst="rect">
            <a:avLst/>
          </a:prstGeom>
          <a:noFill/>
        </p:spPr>
        <p:txBody>
          <a:bodyPr wrap="none" rtlCol="0">
            <a:spAutoFit/>
          </a:bodyPr>
          <a:lstStyle/>
          <a:p>
            <a:pPr algn="r"/>
            <a:r>
              <a:rPr lang="es-ES" sz="1600" b="1" dirty="0">
                <a:solidFill>
                  <a:srgbClr val="B7BDEF"/>
                </a:solidFill>
                <a:effectLst>
                  <a:outerShdw blurRad="38100" dist="38100" dir="2700000" algn="tl">
                    <a:srgbClr val="000000">
                      <a:alpha val="43137"/>
                    </a:srgbClr>
                  </a:outerShdw>
                </a:effectLst>
              </a:rPr>
              <a:t>E. G. W. (La historia de la Redención, pg. 233)</a:t>
            </a:r>
          </a:p>
        </p:txBody>
      </p:sp>
    </p:spTree>
    <p:extLst>
      <p:ext uri="{BB962C8B-B14F-4D97-AF65-F5344CB8AC3E}">
        <p14:creationId xmlns:p14="http://schemas.microsoft.com/office/powerpoint/2010/main" val="357006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TotalTime>
  <Words>1486</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Wingdings</vt:lpstr>
      <vt:lpstr>Constantia</vt:lpstr>
      <vt:lpstr>Comic Sans MS</vt:lpstr>
      <vt:lpstr>Aptos Display</vt:lpstr>
      <vt:lpstr>Arial</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71</cp:revision>
  <dcterms:created xsi:type="dcterms:W3CDTF">2024-08-10T15:38:03Z</dcterms:created>
  <dcterms:modified xsi:type="dcterms:W3CDTF">2024-08-11T20:09:47Z</dcterms:modified>
</cp:coreProperties>
</file>