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98" r:id="rId4"/>
    <p:sldId id="257" r:id="rId5"/>
    <p:sldId id="258" r:id="rId6"/>
    <p:sldId id="259" r:id="rId7"/>
    <p:sldId id="301" r:id="rId8"/>
    <p:sldId id="261" r:id="rId9"/>
    <p:sldId id="262" r:id="rId10"/>
    <p:sldId id="302" r:id="rId11"/>
    <p:sldId id="264" r:id="rId12"/>
    <p:sldId id="303" r:id="rId13"/>
    <p:sldId id="300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111"/>
    <a:srgbClr val="7B0AEC"/>
    <a:srgbClr val="B88D14"/>
    <a:srgbClr val="29870C"/>
    <a:srgbClr val="E6B320"/>
    <a:srgbClr val="8C21F6"/>
    <a:srgbClr val="501DD6"/>
    <a:srgbClr val="2C9889"/>
    <a:srgbClr val="E85EA3"/>
    <a:srgbClr val="37B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AF122-64F6-4AA6-B57E-66365BC9AFEF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49E4AA2-BDC9-4579-ADD1-ABF36C08CD31}">
      <dgm:prSet/>
      <dgm:spPr>
        <a:solidFill>
          <a:schemeClr val="accent1">
            <a:lumMod val="20000"/>
            <a:lumOff val="80000"/>
          </a:schemeClr>
        </a:solidFill>
        <a:ln w="2222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es-ES" b="1" dirty="0">
              <a:effectLst/>
            </a:rPr>
            <a:t>Había un demonio en la iglesia. Hay “cizaña” en la iglesia, y no podemos distinguirla (Mt. 13:24-30).</a:t>
          </a:r>
          <a:endParaRPr lang="es-ES" dirty="0">
            <a:effectLst/>
          </a:endParaRPr>
        </a:p>
      </dgm:t>
    </dgm:pt>
    <dgm:pt modelId="{96A87BFB-8675-44C2-850D-F0D00E8AE7E8}" type="par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D384525B-4938-4C49-842D-598633E2059A}" type="sib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C358C0D5-AB2B-4B6A-8E96-0AD3D3C7C313}">
      <dgm:prSet/>
      <dgm:spPr>
        <a:solidFill>
          <a:schemeClr val="accent5">
            <a:lumMod val="20000"/>
            <a:lumOff val="80000"/>
          </a:schemeClr>
        </a:solidFill>
        <a:ln w="22225">
          <a:solidFill>
            <a:schemeClr val="accent5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es-ES" b="1" dirty="0">
              <a:effectLst/>
            </a:rPr>
            <a:t>El demonio sabía quién era Jesús, y buscó la forma de neutralizar Su influencia.</a:t>
          </a:r>
          <a:endParaRPr lang="es-ES" dirty="0">
            <a:effectLst/>
          </a:endParaRPr>
        </a:p>
      </dgm:t>
    </dgm:pt>
    <dgm:pt modelId="{90A279C4-824E-46B0-A048-384333943345}" type="par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10FB9275-7519-44AB-AF28-FD83C1FA365D}" type="sib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720BD687-E950-49D7-80A8-2183535B8BD6}">
      <dgm:prSet/>
      <dgm:spPr>
        <a:solidFill>
          <a:schemeClr val="accent6">
            <a:lumMod val="20000"/>
            <a:lumOff val="80000"/>
          </a:schemeClr>
        </a:solidFill>
        <a:ln w="22225">
          <a:solidFill>
            <a:schemeClr val="accent6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es-ES" b="1" dirty="0">
              <a:effectLst/>
            </a:rPr>
            <a:t>Jesús le ordenó callar. No era el momento para declararse abiertamente como el Mesías.</a:t>
          </a:r>
          <a:endParaRPr lang="es-ES" dirty="0">
            <a:effectLst/>
          </a:endParaRPr>
        </a:p>
      </dgm:t>
    </dgm:pt>
    <dgm:pt modelId="{4B023D06-8D5A-4F79-917E-1729CEF85679}" type="par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ABA7B8FB-1D0C-4CD3-8376-218E8E1A72BA}" type="sib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81A33138-2BFB-42D6-8A70-AC3D0A4A3161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579ED5C9-FC7A-4B79-8267-91220B10C9F6}" type="par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8577CCC3-CFA1-4B19-A545-F400D8D28F05}" type="sib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F96918FA-2E7E-4CEF-894D-E921372EF11B}">
      <dgm:prSet custT="1"/>
      <dgm:spPr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gm:t>
    </dgm:pt>
    <dgm:pt modelId="{3A4DDFE0-FA71-4279-AD09-39479FACDCF4}" type="par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A930D3A8-114D-4CC5-84CA-65BD4B0E62A2}" type="sib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C00F7D04-8684-49A5-89FF-83963A227F0D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4C920BFE-7617-49C3-8060-AD3FA4C262FD}" type="par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FBE40009-C86E-4F65-824A-05FC477F569C}" type="sib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1584896C-0A93-4C29-B216-DB894B79D406}" type="pres">
      <dgm:prSet presAssocID="{157AF122-64F6-4AA6-B57E-66365BC9AFEF}" presName="linearFlow" presStyleCnt="0">
        <dgm:presLayoutVars>
          <dgm:dir/>
          <dgm:animLvl val="lvl"/>
          <dgm:resizeHandles val="exact"/>
        </dgm:presLayoutVars>
      </dgm:prSet>
      <dgm:spPr/>
    </dgm:pt>
    <dgm:pt modelId="{628ADBF9-3148-41DE-BA5A-F34BC5B6EFFB}" type="pres">
      <dgm:prSet presAssocID="{81A33138-2BFB-42D6-8A70-AC3D0A4A3161}" presName="composite" presStyleCnt="0"/>
      <dgm:spPr/>
    </dgm:pt>
    <dgm:pt modelId="{78E2A81B-2DB6-4EA6-BFA5-CECBC545C4AD}" type="pres">
      <dgm:prSet presAssocID="{81A33138-2BFB-42D6-8A70-AC3D0A4A316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F1B129A-2439-447A-96BB-D71F763F95D4}" type="pres">
      <dgm:prSet presAssocID="{81A33138-2BFB-42D6-8A70-AC3D0A4A3161}" presName="descendantText" presStyleLbl="alignAcc1" presStyleIdx="0" presStyleCnt="3">
        <dgm:presLayoutVars>
          <dgm:bulletEnabled val="1"/>
        </dgm:presLayoutVars>
      </dgm:prSet>
      <dgm:spPr/>
    </dgm:pt>
    <dgm:pt modelId="{8A5848A6-B5C3-4CAA-9E22-41C0B1C986C9}" type="pres">
      <dgm:prSet presAssocID="{8577CCC3-CFA1-4B19-A545-F400D8D28F05}" presName="sp" presStyleCnt="0"/>
      <dgm:spPr/>
    </dgm:pt>
    <dgm:pt modelId="{5049F084-1082-43AF-B5BE-316E3D4E7222}" type="pres">
      <dgm:prSet presAssocID="{F96918FA-2E7E-4CEF-894D-E921372EF11B}" presName="composite" presStyleCnt="0"/>
      <dgm:spPr/>
    </dgm:pt>
    <dgm:pt modelId="{348BA8F0-75E9-46E8-9DDA-F69576D26EBF}" type="pres">
      <dgm:prSet presAssocID="{F96918FA-2E7E-4CEF-894D-E921372EF11B}" presName="parentText" presStyleLbl="alignNode1" presStyleIdx="1" presStyleCnt="3">
        <dgm:presLayoutVars>
          <dgm:chMax val="1"/>
          <dgm:bulletEnabled val="1"/>
        </dgm:presLayoutVars>
      </dgm:prSet>
      <dgm:spPr>
        <a:xfrm rot="5400000">
          <a:off x="-128846" y="774655"/>
          <a:ext cx="858978" cy="601284"/>
        </a:xfrm>
        <a:prstGeom prst="chevron">
          <a:avLst/>
        </a:prstGeom>
      </dgm:spPr>
    </dgm:pt>
    <dgm:pt modelId="{05BAB352-7CE5-4613-9F54-717DF064B952}" type="pres">
      <dgm:prSet presAssocID="{F96918FA-2E7E-4CEF-894D-E921372EF11B}" presName="descendantText" presStyleLbl="alignAcc1" presStyleIdx="1" presStyleCnt="3">
        <dgm:presLayoutVars>
          <dgm:bulletEnabled val="1"/>
        </dgm:presLayoutVars>
      </dgm:prSet>
      <dgm:spPr/>
    </dgm:pt>
    <dgm:pt modelId="{86DF4256-E457-475B-AC83-A36A79B4A6E1}" type="pres">
      <dgm:prSet presAssocID="{A930D3A8-114D-4CC5-84CA-65BD4B0E62A2}" presName="sp" presStyleCnt="0"/>
      <dgm:spPr/>
    </dgm:pt>
    <dgm:pt modelId="{B09078A3-CCCF-40A0-8957-7CA67B2E71BF}" type="pres">
      <dgm:prSet presAssocID="{C00F7D04-8684-49A5-89FF-83963A227F0D}" presName="composite" presStyleCnt="0"/>
      <dgm:spPr/>
    </dgm:pt>
    <dgm:pt modelId="{6FF5312E-9F45-469A-AF3A-453531A07A51}" type="pres">
      <dgm:prSet presAssocID="{C00F7D04-8684-49A5-89FF-83963A227F0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F7C7F0F-F87D-4A5C-BC55-BD9DC0A725C8}" type="pres">
      <dgm:prSet presAssocID="{C00F7D04-8684-49A5-89FF-83963A227F0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A0F5A19-B2A2-4DC2-8138-02923FC6B7CF}" srcId="{157AF122-64F6-4AA6-B57E-66365BC9AFEF}" destId="{C00F7D04-8684-49A5-89FF-83963A227F0D}" srcOrd="2" destOrd="0" parTransId="{4C920BFE-7617-49C3-8060-AD3FA4C262FD}" sibTransId="{FBE40009-C86E-4F65-824A-05FC477F569C}"/>
    <dgm:cxn modelId="{AAB66C1B-1B26-411E-9613-7B63D5FF11B6}" type="presOf" srcId="{D49E4AA2-BDC9-4579-ADD1-ABF36C08CD31}" destId="{1F1B129A-2439-447A-96BB-D71F763F95D4}" srcOrd="0" destOrd="0" presId="urn:microsoft.com/office/officeart/2005/8/layout/chevron2"/>
    <dgm:cxn modelId="{AC9D3532-A3B9-4B14-99A4-5D696462F254}" srcId="{C00F7D04-8684-49A5-89FF-83963A227F0D}" destId="{720BD687-E950-49D7-80A8-2183535B8BD6}" srcOrd="0" destOrd="0" parTransId="{4B023D06-8D5A-4F79-917E-1729CEF85679}" sibTransId="{ABA7B8FB-1D0C-4CD3-8376-218E8E1A72BA}"/>
    <dgm:cxn modelId="{0A300E3F-8816-456E-8BE9-E3D7DC2D76C7}" type="presOf" srcId="{F96918FA-2E7E-4CEF-894D-E921372EF11B}" destId="{348BA8F0-75E9-46E8-9DDA-F69576D26EBF}" srcOrd="0" destOrd="0" presId="urn:microsoft.com/office/officeart/2005/8/layout/chevron2"/>
    <dgm:cxn modelId="{DB5DF95C-E8DB-4D2E-ABCF-EDF21798FAAB}" srcId="{157AF122-64F6-4AA6-B57E-66365BC9AFEF}" destId="{F96918FA-2E7E-4CEF-894D-E921372EF11B}" srcOrd="1" destOrd="0" parTransId="{3A4DDFE0-FA71-4279-AD09-39479FACDCF4}" sibTransId="{A930D3A8-114D-4CC5-84CA-65BD4B0E62A2}"/>
    <dgm:cxn modelId="{5788BA6A-ED07-4190-86B9-53004E547E3B}" type="presOf" srcId="{81A33138-2BFB-42D6-8A70-AC3D0A4A3161}" destId="{78E2A81B-2DB6-4EA6-BFA5-CECBC545C4AD}" srcOrd="0" destOrd="0" presId="urn:microsoft.com/office/officeart/2005/8/layout/chevron2"/>
    <dgm:cxn modelId="{BD7AD07E-D792-4D11-8338-F9181A02B440}" type="presOf" srcId="{C00F7D04-8684-49A5-89FF-83963A227F0D}" destId="{6FF5312E-9F45-469A-AF3A-453531A07A51}" srcOrd="0" destOrd="0" presId="urn:microsoft.com/office/officeart/2005/8/layout/chevron2"/>
    <dgm:cxn modelId="{0B086C8C-8CD3-4FB8-9260-F64192B5FEC8}" type="presOf" srcId="{C358C0D5-AB2B-4B6A-8E96-0AD3D3C7C313}" destId="{05BAB352-7CE5-4613-9F54-717DF064B952}" srcOrd="0" destOrd="0" presId="urn:microsoft.com/office/officeart/2005/8/layout/chevron2"/>
    <dgm:cxn modelId="{E734E4CC-C551-413A-BB01-8944FDDC844B}" type="presOf" srcId="{720BD687-E950-49D7-80A8-2183535B8BD6}" destId="{BF7C7F0F-F87D-4A5C-BC55-BD9DC0A725C8}" srcOrd="0" destOrd="0" presId="urn:microsoft.com/office/officeart/2005/8/layout/chevron2"/>
    <dgm:cxn modelId="{B30E8CD1-2CE1-4522-BF9F-967BA32E91C7}" srcId="{157AF122-64F6-4AA6-B57E-66365BC9AFEF}" destId="{81A33138-2BFB-42D6-8A70-AC3D0A4A3161}" srcOrd="0" destOrd="0" parTransId="{579ED5C9-FC7A-4B79-8267-91220B10C9F6}" sibTransId="{8577CCC3-CFA1-4B19-A545-F400D8D28F05}"/>
    <dgm:cxn modelId="{FCA821D5-4832-465F-AD9B-18E6A0512EA9}" type="presOf" srcId="{157AF122-64F6-4AA6-B57E-66365BC9AFEF}" destId="{1584896C-0A93-4C29-B216-DB894B79D406}" srcOrd="0" destOrd="0" presId="urn:microsoft.com/office/officeart/2005/8/layout/chevron2"/>
    <dgm:cxn modelId="{18705EDA-BD42-4BD8-8D39-16B04A1CE033}" srcId="{F96918FA-2E7E-4CEF-894D-E921372EF11B}" destId="{C358C0D5-AB2B-4B6A-8E96-0AD3D3C7C313}" srcOrd="0" destOrd="0" parTransId="{90A279C4-824E-46B0-A048-384333943345}" sibTransId="{10FB9275-7519-44AB-AF28-FD83C1FA365D}"/>
    <dgm:cxn modelId="{3DFAFAFA-D259-440B-90C5-539FF0EB8149}" srcId="{81A33138-2BFB-42D6-8A70-AC3D0A4A3161}" destId="{D49E4AA2-BDC9-4579-ADD1-ABF36C08CD31}" srcOrd="0" destOrd="0" parTransId="{96A87BFB-8675-44C2-850D-F0D00E8AE7E8}" sibTransId="{D384525B-4938-4C49-842D-598633E2059A}"/>
    <dgm:cxn modelId="{F97BFCEE-3DEC-4082-8D29-307DEF615737}" type="presParOf" srcId="{1584896C-0A93-4C29-B216-DB894B79D406}" destId="{628ADBF9-3148-41DE-BA5A-F34BC5B6EFFB}" srcOrd="0" destOrd="0" presId="urn:microsoft.com/office/officeart/2005/8/layout/chevron2"/>
    <dgm:cxn modelId="{78E46BE2-6D3F-4104-AD10-99E0D96AC13B}" type="presParOf" srcId="{628ADBF9-3148-41DE-BA5A-F34BC5B6EFFB}" destId="{78E2A81B-2DB6-4EA6-BFA5-CECBC545C4AD}" srcOrd="0" destOrd="0" presId="urn:microsoft.com/office/officeart/2005/8/layout/chevron2"/>
    <dgm:cxn modelId="{F74261C8-1EEF-4355-BFA1-40ADAE065417}" type="presParOf" srcId="{628ADBF9-3148-41DE-BA5A-F34BC5B6EFFB}" destId="{1F1B129A-2439-447A-96BB-D71F763F95D4}" srcOrd="1" destOrd="0" presId="urn:microsoft.com/office/officeart/2005/8/layout/chevron2"/>
    <dgm:cxn modelId="{09FA4EB6-F12C-4070-ACC2-0725099A606F}" type="presParOf" srcId="{1584896C-0A93-4C29-B216-DB894B79D406}" destId="{8A5848A6-B5C3-4CAA-9E22-41C0B1C986C9}" srcOrd="1" destOrd="0" presId="urn:microsoft.com/office/officeart/2005/8/layout/chevron2"/>
    <dgm:cxn modelId="{1B957544-D228-4C8B-AA68-44EF723AB407}" type="presParOf" srcId="{1584896C-0A93-4C29-B216-DB894B79D406}" destId="{5049F084-1082-43AF-B5BE-316E3D4E7222}" srcOrd="2" destOrd="0" presId="urn:microsoft.com/office/officeart/2005/8/layout/chevron2"/>
    <dgm:cxn modelId="{1D72708F-4076-4C91-BBB2-EA02539134E6}" type="presParOf" srcId="{5049F084-1082-43AF-B5BE-316E3D4E7222}" destId="{348BA8F0-75E9-46E8-9DDA-F69576D26EBF}" srcOrd="0" destOrd="0" presId="urn:microsoft.com/office/officeart/2005/8/layout/chevron2"/>
    <dgm:cxn modelId="{6B3B4981-1CCD-425F-B248-F086FAA4495B}" type="presParOf" srcId="{5049F084-1082-43AF-B5BE-316E3D4E7222}" destId="{05BAB352-7CE5-4613-9F54-717DF064B952}" srcOrd="1" destOrd="0" presId="urn:microsoft.com/office/officeart/2005/8/layout/chevron2"/>
    <dgm:cxn modelId="{2A95578B-DFB0-4FC8-ACD5-CC31D5E89EC7}" type="presParOf" srcId="{1584896C-0A93-4C29-B216-DB894B79D406}" destId="{86DF4256-E457-475B-AC83-A36A79B4A6E1}" srcOrd="3" destOrd="0" presId="urn:microsoft.com/office/officeart/2005/8/layout/chevron2"/>
    <dgm:cxn modelId="{E164360F-71EB-4EB9-A930-FA7EAC4FF594}" type="presParOf" srcId="{1584896C-0A93-4C29-B216-DB894B79D406}" destId="{B09078A3-CCCF-40A0-8957-7CA67B2E71BF}" srcOrd="4" destOrd="0" presId="urn:microsoft.com/office/officeart/2005/8/layout/chevron2"/>
    <dgm:cxn modelId="{2E78792B-5BB2-4D96-ABD2-6F66E8AE4D63}" type="presParOf" srcId="{B09078A3-CCCF-40A0-8957-7CA67B2E71BF}" destId="{6FF5312E-9F45-469A-AF3A-453531A07A51}" srcOrd="0" destOrd="0" presId="urn:microsoft.com/office/officeart/2005/8/layout/chevron2"/>
    <dgm:cxn modelId="{88244737-21E4-456C-8FA5-27BBD64E0A92}" type="presParOf" srcId="{B09078A3-CCCF-40A0-8957-7CA67B2E71BF}" destId="{BF7C7F0F-F87D-4A5C-BC55-BD9DC0A725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3FEF0-6287-4AD7-BAB4-B1AFB7101690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356B04E-EB89-4C03-9889-14733B5222B6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Tras sanarle, dio dos órdenes con doble propósito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(Mr. 1:44)</a:t>
          </a:r>
        </a:p>
      </dgm:t>
    </dgm:pt>
    <dgm:pt modelId="{D81039D8-1D03-4B3E-A25B-5BAEA8B55F92}" type="par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7794CB-3D70-4C2A-AC0A-1012CE52A98E}" type="sib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CE9DC2-2D94-4650-A0A1-2FA1421BC0C4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Mostrarse a los sacerdotes</a:t>
          </a:r>
        </a:p>
      </dgm:t>
    </dgm:pt>
    <dgm:pt modelId="{C13DE19E-0A96-4996-B4EB-5E3126E9CF06}" type="parTrans" cxnId="{9C1AA9EC-B983-4D82-91DA-A2C87EB9DB0A}">
      <dgm:prSet custT="1"/>
      <dgm:spPr>
        <a:ln w="3810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77626D-C62F-41A8-A1B5-DA3E27E27EE5}" type="sibTrans" cxnId="{9C1AA9EC-B983-4D82-91DA-A2C87EB9DB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912D0A-EE89-465C-83EE-54F03CBA480D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Demostraba su respeto por la ley</a:t>
          </a:r>
        </a:p>
      </dgm:t>
    </dgm:pt>
    <dgm:pt modelId="{93AEB783-8E72-473B-8247-FE44492654EB}" type="parTrans" cxnId="{3D44AC01-BEA1-45EF-B7E8-C0FACBDE077D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F8919-A008-4528-B8D7-3327D6FE7EC3}" type="sibTrans" cxnId="{3D44AC01-BEA1-45EF-B7E8-C0FACBDE077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80A4BD-3B3B-423B-AF71-5A05603F3719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Daba oportunidad a los sacerdotes para aceptarle como Mesías</a:t>
          </a:r>
        </a:p>
      </dgm:t>
    </dgm:pt>
    <dgm:pt modelId="{1C5CE9A1-E69E-44F6-82E3-42BC20736926}" type="parTrans" cxnId="{2C45B120-D728-4639-BB95-41104D95A8CC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185A9-C5D2-4F08-85E7-7B374431DDB2}" type="sibTrans" cxnId="{2C45B120-D728-4639-BB95-41104D95A8C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970621-557C-4A3F-B730-EA31137EEAC9}">
      <dgm:prSet phldrT="[Texto]" custT="1"/>
      <dgm:spPr>
        <a:solidFill>
          <a:srgbClr val="DAA600"/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Callar</a:t>
          </a:r>
        </a:p>
      </dgm:t>
    </dgm:pt>
    <dgm:pt modelId="{AB7D4DEE-9522-43C0-82E6-CC63667F93A9}" type="parTrans" cxnId="{F6E80CA7-8460-486C-8E2E-1C244B9CC855}">
      <dgm:prSet custT="1"/>
      <dgm:spPr>
        <a:ln w="38100">
          <a:solidFill>
            <a:srgbClr val="DAA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43767C-B494-4D3E-9CF8-FF2D80989F48}" type="sibTrans" cxnId="{F6E80CA7-8460-486C-8E2E-1C244B9CC85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B6D408-0CC6-4A4F-B52D-607159A9D1BC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Impedía que los sacerdotes se predispusieran contra el leproso</a:t>
          </a:r>
        </a:p>
      </dgm:t>
    </dgm:pt>
    <dgm:pt modelId="{F36ACA20-2A00-4E37-A43F-84DF850217CD}" type="parTrans" cxnId="{6EBA5926-298D-4E91-A330-C424A7E62515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EC9C28-B302-43AA-8C41-2E21E9A441C4}" type="sibTrans" cxnId="{6EBA5926-298D-4E91-A330-C424A7E6251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D3562F-B3AC-43A7-9C69-17B47129BADF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Evitaba despertar en las multitudes la expectación mesiánica</a:t>
          </a:r>
        </a:p>
      </dgm:t>
    </dgm:pt>
    <dgm:pt modelId="{6081B4B7-79F4-4915-9CBE-8588F5903560}" type="parTrans" cxnId="{3C54A98D-13EE-4526-A75B-DE86CC2520EF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A02AD0-381B-4674-AE08-12D10672BEBE}" type="sibTrans" cxnId="{3C54A98D-13EE-4526-A75B-DE86CC2520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428580-CB92-49B6-BEBD-413B0F601D9C}" type="pres">
      <dgm:prSet presAssocID="{B083FEF0-6287-4AD7-BAB4-B1AFB71016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B5753C3-FFB7-44BC-97D8-ADC037C26AAD}" type="pres">
      <dgm:prSet presAssocID="{F356B04E-EB89-4C03-9889-14733B5222B6}" presName="root1" presStyleCnt="0"/>
      <dgm:spPr/>
    </dgm:pt>
    <dgm:pt modelId="{FE9F0718-86AD-4144-94E0-888551AD0C6D}" type="pres">
      <dgm:prSet presAssocID="{F356B04E-EB89-4C03-9889-14733B5222B6}" presName="LevelOneTextNode" presStyleLbl="node0" presStyleIdx="0" presStyleCnt="1" custScaleX="179618" custScaleY="405726">
        <dgm:presLayoutVars>
          <dgm:chPref val="3"/>
        </dgm:presLayoutVars>
      </dgm:prSet>
      <dgm:spPr/>
    </dgm:pt>
    <dgm:pt modelId="{1327679C-5449-441A-82A0-EE0F1F4DB528}" type="pres">
      <dgm:prSet presAssocID="{F356B04E-EB89-4C03-9889-14733B5222B6}" presName="level2hierChild" presStyleCnt="0"/>
      <dgm:spPr/>
    </dgm:pt>
    <dgm:pt modelId="{B4EB38D3-D434-42DD-A2E1-C57F19950AAD}" type="pres">
      <dgm:prSet presAssocID="{C13DE19E-0A96-4996-B4EB-5E3126E9CF06}" presName="conn2-1" presStyleLbl="parChTrans1D2" presStyleIdx="0" presStyleCnt="2"/>
      <dgm:spPr/>
    </dgm:pt>
    <dgm:pt modelId="{6CAEB10F-77B9-4474-BBE6-7E00BFF966F2}" type="pres">
      <dgm:prSet presAssocID="{C13DE19E-0A96-4996-B4EB-5E3126E9CF06}" presName="connTx" presStyleLbl="parChTrans1D2" presStyleIdx="0" presStyleCnt="2"/>
      <dgm:spPr/>
    </dgm:pt>
    <dgm:pt modelId="{E45D1931-1B19-48FB-938D-2BC469F0CF87}" type="pres">
      <dgm:prSet presAssocID="{23CE9DC2-2D94-4650-A0A1-2FA1421BC0C4}" presName="root2" presStyleCnt="0"/>
      <dgm:spPr/>
    </dgm:pt>
    <dgm:pt modelId="{3C0011EA-7A4C-4BF2-BF98-C9AE9B8378DB}" type="pres">
      <dgm:prSet presAssocID="{23CE9DC2-2D94-4650-A0A1-2FA1421BC0C4}" presName="LevelTwoTextNode" presStyleLbl="node2" presStyleIdx="0" presStyleCnt="2" custScaleX="237201" custScaleY="137455">
        <dgm:presLayoutVars>
          <dgm:chPref val="3"/>
        </dgm:presLayoutVars>
      </dgm:prSet>
      <dgm:spPr/>
    </dgm:pt>
    <dgm:pt modelId="{63AF0206-2E09-429B-B407-B6A06DB36A5D}" type="pres">
      <dgm:prSet presAssocID="{23CE9DC2-2D94-4650-A0A1-2FA1421BC0C4}" presName="level3hierChild" presStyleCnt="0"/>
      <dgm:spPr/>
    </dgm:pt>
    <dgm:pt modelId="{A1CE3E22-5047-4ABA-84B2-009AC3F5FE6E}" type="pres">
      <dgm:prSet presAssocID="{93AEB783-8E72-473B-8247-FE44492654EB}" presName="conn2-1" presStyleLbl="parChTrans1D3" presStyleIdx="0" presStyleCnt="4"/>
      <dgm:spPr/>
    </dgm:pt>
    <dgm:pt modelId="{F69C1B76-0CD4-47A0-A0C5-56551A690DFA}" type="pres">
      <dgm:prSet presAssocID="{93AEB783-8E72-473B-8247-FE44492654EB}" presName="connTx" presStyleLbl="parChTrans1D3" presStyleIdx="0" presStyleCnt="4"/>
      <dgm:spPr/>
    </dgm:pt>
    <dgm:pt modelId="{2D75069F-3FE4-4FBE-82BC-4A51AF9289DC}" type="pres">
      <dgm:prSet presAssocID="{56912D0A-EE89-465C-83EE-54F03CBA480D}" presName="root2" presStyleCnt="0"/>
      <dgm:spPr/>
    </dgm:pt>
    <dgm:pt modelId="{00175583-3F81-48EA-8A88-0AD113377557}" type="pres">
      <dgm:prSet presAssocID="{56912D0A-EE89-465C-83EE-54F03CBA480D}" presName="LevelTwoTextNode" presStyleLbl="node3" presStyleIdx="0" presStyleCnt="4" custScaleX="542706">
        <dgm:presLayoutVars>
          <dgm:chPref val="3"/>
        </dgm:presLayoutVars>
      </dgm:prSet>
      <dgm:spPr/>
    </dgm:pt>
    <dgm:pt modelId="{8C0F4537-57C4-4C58-8E9E-F26B4ADCE3EC}" type="pres">
      <dgm:prSet presAssocID="{56912D0A-EE89-465C-83EE-54F03CBA480D}" presName="level3hierChild" presStyleCnt="0"/>
      <dgm:spPr/>
    </dgm:pt>
    <dgm:pt modelId="{AAB14C4E-EB3F-4B63-A3E5-8C7FEFE744DE}" type="pres">
      <dgm:prSet presAssocID="{1C5CE9A1-E69E-44F6-82E3-42BC20736926}" presName="conn2-1" presStyleLbl="parChTrans1D3" presStyleIdx="1" presStyleCnt="4"/>
      <dgm:spPr/>
    </dgm:pt>
    <dgm:pt modelId="{1B6E9438-070C-42AA-8F22-4D3FF0623190}" type="pres">
      <dgm:prSet presAssocID="{1C5CE9A1-E69E-44F6-82E3-42BC20736926}" presName="connTx" presStyleLbl="parChTrans1D3" presStyleIdx="1" presStyleCnt="4"/>
      <dgm:spPr/>
    </dgm:pt>
    <dgm:pt modelId="{4A78A445-EA95-429F-AA64-FE41B80FF0B8}" type="pres">
      <dgm:prSet presAssocID="{D280A4BD-3B3B-423B-AF71-5A05603F3719}" presName="root2" presStyleCnt="0"/>
      <dgm:spPr/>
    </dgm:pt>
    <dgm:pt modelId="{818DD2AE-9A1C-483E-A733-B2B033A24460}" type="pres">
      <dgm:prSet presAssocID="{D280A4BD-3B3B-423B-AF71-5A05603F3719}" presName="LevelTwoTextNode" presStyleLbl="node3" presStyleIdx="1" presStyleCnt="4" custScaleX="542706" custScaleY="138809">
        <dgm:presLayoutVars>
          <dgm:chPref val="3"/>
        </dgm:presLayoutVars>
      </dgm:prSet>
      <dgm:spPr/>
    </dgm:pt>
    <dgm:pt modelId="{D70103EB-9441-45D3-916E-D9606D613077}" type="pres">
      <dgm:prSet presAssocID="{D280A4BD-3B3B-423B-AF71-5A05603F3719}" presName="level3hierChild" presStyleCnt="0"/>
      <dgm:spPr/>
    </dgm:pt>
    <dgm:pt modelId="{8EC96310-F468-49E7-87A0-EE785DBACD38}" type="pres">
      <dgm:prSet presAssocID="{AB7D4DEE-9522-43C0-82E6-CC63667F93A9}" presName="conn2-1" presStyleLbl="parChTrans1D2" presStyleIdx="1" presStyleCnt="2"/>
      <dgm:spPr/>
    </dgm:pt>
    <dgm:pt modelId="{0D2646FC-4A4D-4A4D-95D4-B76D524A02B1}" type="pres">
      <dgm:prSet presAssocID="{AB7D4DEE-9522-43C0-82E6-CC63667F93A9}" presName="connTx" presStyleLbl="parChTrans1D2" presStyleIdx="1" presStyleCnt="2"/>
      <dgm:spPr/>
    </dgm:pt>
    <dgm:pt modelId="{7F4A6C46-81C7-4109-ABDB-63D0055F2C6E}" type="pres">
      <dgm:prSet presAssocID="{9F970621-557C-4A3F-B730-EA31137EEAC9}" presName="root2" presStyleCnt="0"/>
      <dgm:spPr/>
    </dgm:pt>
    <dgm:pt modelId="{15DA4E20-7669-4312-A511-02D49C6300C9}" type="pres">
      <dgm:prSet presAssocID="{9F970621-557C-4A3F-B730-EA31137EEAC9}" presName="LevelTwoTextNode" presStyleLbl="node2" presStyleIdx="1" presStyleCnt="2" custScaleX="237201" custScaleY="137455">
        <dgm:presLayoutVars>
          <dgm:chPref val="3"/>
        </dgm:presLayoutVars>
      </dgm:prSet>
      <dgm:spPr/>
    </dgm:pt>
    <dgm:pt modelId="{330EC72A-D7D9-4F93-9E9E-5760F20D9583}" type="pres">
      <dgm:prSet presAssocID="{9F970621-557C-4A3F-B730-EA31137EEAC9}" presName="level3hierChild" presStyleCnt="0"/>
      <dgm:spPr/>
    </dgm:pt>
    <dgm:pt modelId="{FD8E8B9F-AFB5-45E2-BE81-E69F72320E45}" type="pres">
      <dgm:prSet presAssocID="{F36ACA20-2A00-4E37-A43F-84DF850217CD}" presName="conn2-1" presStyleLbl="parChTrans1D3" presStyleIdx="2" presStyleCnt="4"/>
      <dgm:spPr/>
    </dgm:pt>
    <dgm:pt modelId="{981E9410-0EE4-4067-A5AF-320EC2BB8A97}" type="pres">
      <dgm:prSet presAssocID="{F36ACA20-2A00-4E37-A43F-84DF850217CD}" presName="connTx" presStyleLbl="parChTrans1D3" presStyleIdx="2" presStyleCnt="4"/>
      <dgm:spPr/>
    </dgm:pt>
    <dgm:pt modelId="{27E9E86C-23F7-45DF-A674-7F266C9813A5}" type="pres">
      <dgm:prSet presAssocID="{22B6D408-0CC6-4A4F-B52D-607159A9D1BC}" presName="root2" presStyleCnt="0"/>
      <dgm:spPr/>
    </dgm:pt>
    <dgm:pt modelId="{56B951E8-A7F9-4B70-9A57-099C2A28B372}" type="pres">
      <dgm:prSet presAssocID="{22B6D408-0CC6-4A4F-B52D-607159A9D1BC}" presName="LevelTwoTextNode" presStyleLbl="node3" presStyleIdx="2" presStyleCnt="4" custScaleX="542706" custScaleY="117395">
        <dgm:presLayoutVars>
          <dgm:chPref val="3"/>
        </dgm:presLayoutVars>
      </dgm:prSet>
      <dgm:spPr/>
    </dgm:pt>
    <dgm:pt modelId="{7462F792-AC13-4AB2-8903-CD5F22538EE9}" type="pres">
      <dgm:prSet presAssocID="{22B6D408-0CC6-4A4F-B52D-607159A9D1BC}" presName="level3hierChild" presStyleCnt="0"/>
      <dgm:spPr/>
    </dgm:pt>
    <dgm:pt modelId="{8F056144-A1FB-4626-BA89-593032624CAB}" type="pres">
      <dgm:prSet presAssocID="{6081B4B7-79F4-4915-9CBE-8588F5903560}" presName="conn2-1" presStyleLbl="parChTrans1D3" presStyleIdx="3" presStyleCnt="4"/>
      <dgm:spPr/>
    </dgm:pt>
    <dgm:pt modelId="{8A65D415-81E7-4207-B7B0-38A7E497F4FB}" type="pres">
      <dgm:prSet presAssocID="{6081B4B7-79F4-4915-9CBE-8588F5903560}" presName="connTx" presStyleLbl="parChTrans1D3" presStyleIdx="3" presStyleCnt="4"/>
      <dgm:spPr/>
    </dgm:pt>
    <dgm:pt modelId="{495E048D-0061-4E8E-A476-AAE0D09E9643}" type="pres">
      <dgm:prSet presAssocID="{BED3562F-B3AC-43A7-9C69-17B47129BADF}" presName="root2" presStyleCnt="0"/>
      <dgm:spPr/>
    </dgm:pt>
    <dgm:pt modelId="{91B1350E-9213-4139-A308-0BC93E757A3A}" type="pres">
      <dgm:prSet presAssocID="{BED3562F-B3AC-43A7-9C69-17B47129BADF}" presName="LevelTwoTextNode" presStyleLbl="node3" presStyleIdx="3" presStyleCnt="4" custScaleX="542706" custScaleY="136431">
        <dgm:presLayoutVars>
          <dgm:chPref val="3"/>
        </dgm:presLayoutVars>
      </dgm:prSet>
      <dgm:spPr/>
    </dgm:pt>
    <dgm:pt modelId="{825CADB2-10A2-4E6F-8F00-703879894201}" type="pres">
      <dgm:prSet presAssocID="{BED3562F-B3AC-43A7-9C69-17B47129BADF}" presName="level3hierChild" presStyleCnt="0"/>
      <dgm:spPr/>
    </dgm:pt>
  </dgm:ptLst>
  <dgm:cxnLst>
    <dgm:cxn modelId="{99CB1F00-AA57-4D00-BB1E-185E8DA26A0B}" type="presOf" srcId="{AB7D4DEE-9522-43C0-82E6-CC63667F93A9}" destId="{0D2646FC-4A4D-4A4D-95D4-B76D524A02B1}" srcOrd="1" destOrd="0" presId="urn:microsoft.com/office/officeart/2005/8/layout/hierarchy2"/>
    <dgm:cxn modelId="{94299A00-DE24-4DE2-A0EF-F2B5AB132064}" type="presOf" srcId="{9F970621-557C-4A3F-B730-EA31137EEAC9}" destId="{15DA4E20-7669-4312-A511-02D49C6300C9}" srcOrd="0" destOrd="0" presId="urn:microsoft.com/office/officeart/2005/8/layout/hierarchy2"/>
    <dgm:cxn modelId="{3D44AC01-BEA1-45EF-B7E8-C0FACBDE077D}" srcId="{23CE9DC2-2D94-4650-A0A1-2FA1421BC0C4}" destId="{56912D0A-EE89-465C-83EE-54F03CBA480D}" srcOrd="0" destOrd="0" parTransId="{93AEB783-8E72-473B-8247-FE44492654EB}" sibTransId="{8D3F8919-A008-4528-B8D7-3327D6FE7EC3}"/>
    <dgm:cxn modelId="{42ED080E-4DFE-4BFB-9185-44532750D560}" type="presOf" srcId="{B083FEF0-6287-4AD7-BAB4-B1AFB7101690}" destId="{E7428580-CB92-49B6-BEBD-413B0F601D9C}" srcOrd="0" destOrd="0" presId="urn:microsoft.com/office/officeart/2005/8/layout/hierarchy2"/>
    <dgm:cxn modelId="{86873A0F-BC7B-481F-8260-6E052A02B902}" type="presOf" srcId="{F36ACA20-2A00-4E37-A43F-84DF850217CD}" destId="{FD8E8B9F-AFB5-45E2-BE81-E69F72320E45}" srcOrd="0" destOrd="0" presId="urn:microsoft.com/office/officeart/2005/8/layout/hierarchy2"/>
    <dgm:cxn modelId="{392D0A10-00B2-4CBA-99B4-463B4B260791}" type="presOf" srcId="{C13DE19E-0A96-4996-B4EB-5E3126E9CF06}" destId="{6CAEB10F-77B9-4474-BBE6-7E00BFF966F2}" srcOrd="1" destOrd="0" presId="urn:microsoft.com/office/officeart/2005/8/layout/hierarchy2"/>
    <dgm:cxn modelId="{2C45B120-D728-4639-BB95-41104D95A8CC}" srcId="{23CE9DC2-2D94-4650-A0A1-2FA1421BC0C4}" destId="{D280A4BD-3B3B-423B-AF71-5A05603F3719}" srcOrd="1" destOrd="0" parTransId="{1C5CE9A1-E69E-44F6-82E3-42BC20736926}" sibTransId="{F4A185A9-C5D2-4F08-85E7-7B374431DDB2}"/>
    <dgm:cxn modelId="{6EBA5926-298D-4E91-A330-C424A7E62515}" srcId="{9F970621-557C-4A3F-B730-EA31137EEAC9}" destId="{22B6D408-0CC6-4A4F-B52D-607159A9D1BC}" srcOrd="0" destOrd="0" parTransId="{F36ACA20-2A00-4E37-A43F-84DF850217CD}" sibTransId="{43EC9C28-B302-43AA-8C41-2E21E9A441C4}"/>
    <dgm:cxn modelId="{1AB8983B-8AB1-4C26-8CD9-4B5345207CD5}" type="presOf" srcId="{93AEB783-8E72-473B-8247-FE44492654EB}" destId="{A1CE3E22-5047-4ABA-84B2-009AC3F5FE6E}" srcOrd="0" destOrd="0" presId="urn:microsoft.com/office/officeart/2005/8/layout/hierarchy2"/>
    <dgm:cxn modelId="{A4612064-3E36-48B1-8DC9-ABDC89824652}" type="presOf" srcId="{BED3562F-B3AC-43A7-9C69-17B47129BADF}" destId="{91B1350E-9213-4139-A308-0BC93E757A3A}" srcOrd="0" destOrd="0" presId="urn:microsoft.com/office/officeart/2005/8/layout/hierarchy2"/>
    <dgm:cxn modelId="{4F684249-B987-410F-A13D-65D59E6AA5D5}" type="presOf" srcId="{D280A4BD-3B3B-423B-AF71-5A05603F3719}" destId="{818DD2AE-9A1C-483E-A733-B2B033A24460}" srcOrd="0" destOrd="0" presId="urn:microsoft.com/office/officeart/2005/8/layout/hierarchy2"/>
    <dgm:cxn modelId="{B8DA3F4C-0856-4631-95DD-D49318C53FA6}" type="presOf" srcId="{F356B04E-EB89-4C03-9889-14733B5222B6}" destId="{FE9F0718-86AD-4144-94E0-888551AD0C6D}" srcOrd="0" destOrd="0" presId="urn:microsoft.com/office/officeart/2005/8/layout/hierarchy2"/>
    <dgm:cxn modelId="{076E0A74-0058-4937-BA9C-CAB81FB68E08}" type="presOf" srcId="{56912D0A-EE89-465C-83EE-54F03CBA480D}" destId="{00175583-3F81-48EA-8A88-0AD113377557}" srcOrd="0" destOrd="0" presId="urn:microsoft.com/office/officeart/2005/8/layout/hierarchy2"/>
    <dgm:cxn modelId="{43368954-BC95-4A04-A62F-3E10E87CD498}" srcId="{B083FEF0-6287-4AD7-BAB4-B1AFB7101690}" destId="{F356B04E-EB89-4C03-9889-14733B5222B6}" srcOrd="0" destOrd="0" parTransId="{D81039D8-1D03-4B3E-A25B-5BAEA8B55F92}" sibTransId="{9E7794CB-3D70-4C2A-AC0A-1012CE52A98E}"/>
    <dgm:cxn modelId="{3C54A98D-13EE-4526-A75B-DE86CC2520EF}" srcId="{9F970621-557C-4A3F-B730-EA31137EEAC9}" destId="{BED3562F-B3AC-43A7-9C69-17B47129BADF}" srcOrd="1" destOrd="0" parTransId="{6081B4B7-79F4-4915-9CBE-8588F5903560}" sibTransId="{5DA02AD0-381B-4674-AE08-12D10672BEBE}"/>
    <dgm:cxn modelId="{8AE1AF95-A7B8-48AA-BCBC-C01BEFE97A77}" type="presOf" srcId="{1C5CE9A1-E69E-44F6-82E3-42BC20736926}" destId="{1B6E9438-070C-42AA-8F22-4D3FF0623190}" srcOrd="1" destOrd="0" presId="urn:microsoft.com/office/officeart/2005/8/layout/hierarchy2"/>
    <dgm:cxn modelId="{C5BBBF97-76F6-4C0B-9108-0183DB453841}" type="presOf" srcId="{93AEB783-8E72-473B-8247-FE44492654EB}" destId="{F69C1B76-0CD4-47A0-A0C5-56551A690DFA}" srcOrd="1" destOrd="0" presId="urn:microsoft.com/office/officeart/2005/8/layout/hierarchy2"/>
    <dgm:cxn modelId="{B36E869D-991D-4DB9-81B4-71BA4A4F57D8}" type="presOf" srcId="{6081B4B7-79F4-4915-9CBE-8588F5903560}" destId="{8A65D415-81E7-4207-B7B0-38A7E497F4FB}" srcOrd="1" destOrd="0" presId="urn:microsoft.com/office/officeart/2005/8/layout/hierarchy2"/>
    <dgm:cxn modelId="{F6E80CA7-8460-486C-8E2E-1C244B9CC855}" srcId="{F356B04E-EB89-4C03-9889-14733B5222B6}" destId="{9F970621-557C-4A3F-B730-EA31137EEAC9}" srcOrd="1" destOrd="0" parTransId="{AB7D4DEE-9522-43C0-82E6-CC63667F93A9}" sibTransId="{9E43767C-B494-4D3E-9CF8-FF2D80989F48}"/>
    <dgm:cxn modelId="{AA3DDAB5-44E4-48AC-A376-962900B3F76D}" type="presOf" srcId="{22B6D408-0CC6-4A4F-B52D-607159A9D1BC}" destId="{56B951E8-A7F9-4B70-9A57-099C2A28B372}" srcOrd="0" destOrd="0" presId="urn:microsoft.com/office/officeart/2005/8/layout/hierarchy2"/>
    <dgm:cxn modelId="{BD7D70BD-62F4-48D8-85CA-1703C1386031}" type="presOf" srcId="{23CE9DC2-2D94-4650-A0A1-2FA1421BC0C4}" destId="{3C0011EA-7A4C-4BF2-BF98-C9AE9B8378DB}" srcOrd="0" destOrd="0" presId="urn:microsoft.com/office/officeart/2005/8/layout/hierarchy2"/>
    <dgm:cxn modelId="{8CFC2ACC-8F81-44D5-8F8E-74EBBFB695F8}" type="presOf" srcId="{C13DE19E-0A96-4996-B4EB-5E3126E9CF06}" destId="{B4EB38D3-D434-42DD-A2E1-C57F19950AAD}" srcOrd="0" destOrd="0" presId="urn:microsoft.com/office/officeart/2005/8/layout/hierarchy2"/>
    <dgm:cxn modelId="{9E640CCE-C913-4947-B478-A127FF5D2523}" type="presOf" srcId="{F36ACA20-2A00-4E37-A43F-84DF850217CD}" destId="{981E9410-0EE4-4067-A5AF-320EC2BB8A97}" srcOrd="1" destOrd="0" presId="urn:microsoft.com/office/officeart/2005/8/layout/hierarchy2"/>
    <dgm:cxn modelId="{442BD0CE-4389-49DC-ACA2-BC9072880DBA}" type="presOf" srcId="{6081B4B7-79F4-4915-9CBE-8588F5903560}" destId="{8F056144-A1FB-4626-BA89-593032624CAB}" srcOrd="0" destOrd="0" presId="urn:microsoft.com/office/officeart/2005/8/layout/hierarchy2"/>
    <dgm:cxn modelId="{2CC26CD6-A749-45B6-B42B-2332381E9BCD}" type="presOf" srcId="{AB7D4DEE-9522-43C0-82E6-CC63667F93A9}" destId="{8EC96310-F468-49E7-87A0-EE785DBACD38}" srcOrd="0" destOrd="0" presId="urn:microsoft.com/office/officeart/2005/8/layout/hierarchy2"/>
    <dgm:cxn modelId="{2C4F77DD-7514-4E92-845E-9636EA276239}" type="presOf" srcId="{1C5CE9A1-E69E-44F6-82E3-42BC20736926}" destId="{AAB14C4E-EB3F-4B63-A3E5-8C7FEFE744DE}" srcOrd="0" destOrd="0" presId="urn:microsoft.com/office/officeart/2005/8/layout/hierarchy2"/>
    <dgm:cxn modelId="{9C1AA9EC-B983-4D82-91DA-A2C87EB9DB0A}" srcId="{F356B04E-EB89-4C03-9889-14733B5222B6}" destId="{23CE9DC2-2D94-4650-A0A1-2FA1421BC0C4}" srcOrd="0" destOrd="0" parTransId="{C13DE19E-0A96-4996-B4EB-5E3126E9CF06}" sibTransId="{4F77626D-C62F-41A8-A1B5-DA3E27E27EE5}"/>
    <dgm:cxn modelId="{68AB81EE-C87D-4ADC-82DB-8E16A4055AE0}" type="presParOf" srcId="{E7428580-CB92-49B6-BEBD-413B0F601D9C}" destId="{1B5753C3-FFB7-44BC-97D8-ADC037C26AAD}" srcOrd="0" destOrd="0" presId="urn:microsoft.com/office/officeart/2005/8/layout/hierarchy2"/>
    <dgm:cxn modelId="{89204CA9-D7CE-4D31-B3FE-F6F1F954A785}" type="presParOf" srcId="{1B5753C3-FFB7-44BC-97D8-ADC037C26AAD}" destId="{FE9F0718-86AD-4144-94E0-888551AD0C6D}" srcOrd="0" destOrd="0" presId="urn:microsoft.com/office/officeart/2005/8/layout/hierarchy2"/>
    <dgm:cxn modelId="{B178B17B-1457-4106-AF8A-16C45F6D8477}" type="presParOf" srcId="{1B5753C3-FFB7-44BC-97D8-ADC037C26AAD}" destId="{1327679C-5449-441A-82A0-EE0F1F4DB528}" srcOrd="1" destOrd="0" presId="urn:microsoft.com/office/officeart/2005/8/layout/hierarchy2"/>
    <dgm:cxn modelId="{5A01CF47-1D89-4FFA-873C-3C2BD8FEDBF0}" type="presParOf" srcId="{1327679C-5449-441A-82A0-EE0F1F4DB528}" destId="{B4EB38D3-D434-42DD-A2E1-C57F19950AAD}" srcOrd="0" destOrd="0" presId="urn:microsoft.com/office/officeart/2005/8/layout/hierarchy2"/>
    <dgm:cxn modelId="{4936B722-2EC6-48D7-AA72-8637A0D965AF}" type="presParOf" srcId="{B4EB38D3-D434-42DD-A2E1-C57F19950AAD}" destId="{6CAEB10F-77B9-4474-BBE6-7E00BFF966F2}" srcOrd="0" destOrd="0" presId="urn:microsoft.com/office/officeart/2005/8/layout/hierarchy2"/>
    <dgm:cxn modelId="{ECACFD51-A82D-4B86-9F86-949DBD0AB74E}" type="presParOf" srcId="{1327679C-5449-441A-82A0-EE0F1F4DB528}" destId="{E45D1931-1B19-48FB-938D-2BC469F0CF87}" srcOrd="1" destOrd="0" presId="urn:microsoft.com/office/officeart/2005/8/layout/hierarchy2"/>
    <dgm:cxn modelId="{2FA96633-50B2-4931-82FB-684DF1699454}" type="presParOf" srcId="{E45D1931-1B19-48FB-938D-2BC469F0CF87}" destId="{3C0011EA-7A4C-4BF2-BF98-C9AE9B8378DB}" srcOrd="0" destOrd="0" presId="urn:microsoft.com/office/officeart/2005/8/layout/hierarchy2"/>
    <dgm:cxn modelId="{654DF446-0F3E-4904-8AD0-E0015A0625E0}" type="presParOf" srcId="{E45D1931-1B19-48FB-938D-2BC469F0CF87}" destId="{63AF0206-2E09-429B-B407-B6A06DB36A5D}" srcOrd="1" destOrd="0" presId="urn:microsoft.com/office/officeart/2005/8/layout/hierarchy2"/>
    <dgm:cxn modelId="{401CDA3F-FBD3-4578-903F-790E6A6FB248}" type="presParOf" srcId="{63AF0206-2E09-429B-B407-B6A06DB36A5D}" destId="{A1CE3E22-5047-4ABA-84B2-009AC3F5FE6E}" srcOrd="0" destOrd="0" presId="urn:microsoft.com/office/officeart/2005/8/layout/hierarchy2"/>
    <dgm:cxn modelId="{5DE9A76C-3B5C-448A-B0B8-D0353A581010}" type="presParOf" srcId="{A1CE3E22-5047-4ABA-84B2-009AC3F5FE6E}" destId="{F69C1B76-0CD4-47A0-A0C5-56551A690DFA}" srcOrd="0" destOrd="0" presId="urn:microsoft.com/office/officeart/2005/8/layout/hierarchy2"/>
    <dgm:cxn modelId="{D9186E69-C435-463E-BA17-FD24A7A21126}" type="presParOf" srcId="{63AF0206-2E09-429B-B407-B6A06DB36A5D}" destId="{2D75069F-3FE4-4FBE-82BC-4A51AF9289DC}" srcOrd="1" destOrd="0" presId="urn:microsoft.com/office/officeart/2005/8/layout/hierarchy2"/>
    <dgm:cxn modelId="{9B550597-5305-4910-A80C-9C84CE2FF5CC}" type="presParOf" srcId="{2D75069F-3FE4-4FBE-82BC-4A51AF9289DC}" destId="{00175583-3F81-48EA-8A88-0AD113377557}" srcOrd="0" destOrd="0" presId="urn:microsoft.com/office/officeart/2005/8/layout/hierarchy2"/>
    <dgm:cxn modelId="{10FA6FA7-2CF8-4F14-B6F1-86AD5619B7B7}" type="presParOf" srcId="{2D75069F-3FE4-4FBE-82BC-4A51AF9289DC}" destId="{8C0F4537-57C4-4C58-8E9E-F26B4ADCE3EC}" srcOrd="1" destOrd="0" presId="urn:microsoft.com/office/officeart/2005/8/layout/hierarchy2"/>
    <dgm:cxn modelId="{95925B2E-F584-47BF-942C-FA6BB7FA809C}" type="presParOf" srcId="{63AF0206-2E09-429B-B407-B6A06DB36A5D}" destId="{AAB14C4E-EB3F-4B63-A3E5-8C7FEFE744DE}" srcOrd="2" destOrd="0" presId="urn:microsoft.com/office/officeart/2005/8/layout/hierarchy2"/>
    <dgm:cxn modelId="{61EAA397-4FA5-49DE-AC8D-BBCEA61646CD}" type="presParOf" srcId="{AAB14C4E-EB3F-4B63-A3E5-8C7FEFE744DE}" destId="{1B6E9438-070C-42AA-8F22-4D3FF0623190}" srcOrd="0" destOrd="0" presId="urn:microsoft.com/office/officeart/2005/8/layout/hierarchy2"/>
    <dgm:cxn modelId="{9B041F9D-42C8-4508-ABC5-9EFB71CF3BA6}" type="presParOf" srcId="{63AF0206-2E09-429B-B407-B6A06DB36A5D}" destId="{4A78A445-EA95-429F-AA64-FE41B80FF0B8}" srcOrd="3" destOrd="0" presId="urn:microsoft.com/office/officeart/2005/8/layout/hierarchy2"/>
    <dgm:cxn modelId="{C4BA7E3F-7D7E-481F-806D-73A84C120281}" type="presParOf" srcId="{4A78A445-EA95-429F-AA64-FE41B80FF0B8}" destId="{818DD2AE-9A1C-483E-A733-B2B033A24460}" srcOrd="0" destOrd="0" presId="urn:microsoft.com/office/officeart/2005/8/layout/hierarchy2"/>
    <dgm:cxn modelId="{D0711729-ED7B-4CC0-8143-24E9C3EF1BA1}" type="presParOf" srcId="{4A78A445-EA95-429F-AA64-FE41B80FF0B8}" destId="{D70103EB-9441-45D3-916E-D9606D613077}" srcOrd="1" destOrd="0" presId="urn:microsoft.com/office/officeart/2005/8/layout/hierarchy2"/>
    <dgm:cxn modelId="{60023124-7108-44ED-9225-9C9975C6F4AF}" type="presParOf" srcId="{1327679C-5449-441A-82A0-EE0F1F4DB528}" destId="{8EC96310-F468-49E7-87A0-EE785DBACD38}" srcOrd="2" destOrd="0" presId="urn:microsoft.com/office/officeart/2005/8/layout/hierarchy2"/>
    <dgm:cxn modelId="{D5B00906-5E8C-45BC-85E5-9862191733F8}" type="presParOf" srcId="{8EC96310-F468-49E7-87A0-EE785DBACD38}" destId="{0D2646FC-4A4D-4A4D-95D4-B76D524A02B1}" srcOrd="0" destOrd="0" presId="urn:microsoft.com/office/officeart/2005/8/layout/hierarchy2"/>
    <dgm:cxn modelId="{A58661F5-5BA3-47D9-9A09-26F04CA41222}" type="presParOf" srcId="{1327679C-5449-441A-82A0-EE0F1F4DB528}" destId="{7F4A6C46-81C7-4109-ABDB-63D0055F2C6E}" srcOrd="3" destOrd="0" presId="urn:microsoft.com/office/officeart/2005/8/layout/hierarchy2"/>
    <dgm:cxn modelId="{D3E4DD07-B872-4CA1-A3D5-625F99679C35}" type="presParOf" srcId="{7F4A6C46-81C7-4109-ABDB-63D0055F2C6E}" destId="{15DA4E20-7669-4312-A511-02D49C6300C9}" srcOrd="0" destOrd="0" presId="urn:microsoft.com/office/officeart/2005/8/layout/hierarchy2"/>
    <dgm:cxn modelId="{D1F4A021-7AF1-49A9-80BA-33B02CF4A3B7}" type="presParOf" srcId="{7F4A6C46-81C7-4109-ABDB-63D0055F2C6E}" destId="{330EC72A-D7D9-4F93-9E9E-5760F20D9583}" srcOrd="1" destOrd="0" presId="urn:microsoft.com/office/officeart/2005/8/layout/hierarchy2"/>
    <dgm:cxn modelId="{D62C338D-1E74-43D9-818A-156E8D0346C0}" type="presParOf" srcId="{330EC72A-D7D9-4F93-9E9E-5760F20D9583}" destId="{FD8E8B9F-AFB5-45E2-BE81-E69F72320E45}" srcOrd="0" destOrd="0" presId="urn:microsoft.com/office/officeart/2005/8/layout/hierarchy2"/>
    <dgm:cxn modelId="{896004F0-B1E4-46AB-9A3E-A38F6C47E535}" type="presParOf" srcId="{FD8E8B9F-AFB5-45E2-BE81-E69F72320E45}" destId="{981E9410-0EE4-4067-A5AF-320EC2BB8A97}" srcOrd="0" destOrd="0" presId="urn:microsoft.com/office/officeart/2005/8/layout/hierarchy2"/>
    <dgm:cxn modelId="{FBC2C59C-E064-455C-BD95-6CA6BFECAC0F}" type="presParOf" srcId="{330EC72A-D7D9-4F93-9E9E-5760F20D9583}" destId="{27E9E86C-23F7-45DF-A674-7F266C9813A5}" srcOrd="1" destOrd="0" presId="urn:microsoft.com/office/officeart/2005/8/layout/hierarchy2"/>
    <dgm:cxn modelId="{7DE4E32D-FC8C-490C-9B9A-3BB880E270A7}" type="presParOf" srcId="{27E9E86C-23F7-45DF-A674-7F266C9813A5}" destId="{56B951E8-A7F9-4B70-9A57-099C2A28B372}" srcOrd="0" destOrd="0" presId="urn:microsoft.com/office/officeart/2005/8/layout/hierarchy2"/>
    <dgm:cxn modelId="{339DBCC3-A5A2-41A4-9BDA-6C71A2429095}" type="presParOf" srcId="{27E9E86C-23F7-45DF-A674-7F266C9813A5}" destId="{7462F792-AC13-4AB2-8903-CD5F22538EE9}" srcOrd="1" destOrd="0" presId="urn:microsoft.com/office/officeart/2005/8/layout/hierarchy2"/>
    <dgm:cxn modelId="{F66261E8-C068-4BEF-9FD1-12886BCE555F}" type="presParOf" srcId="{330EC72A-D7D9-4F93-9E9E-5760F20D9583}" destId="{8F056144-A1FB-4626-BA89-593032624CAB}" srcOrd="2" destOrd="0" presId="urn:microsoft.com/office/officeart/2005/8/layout/hierarchy2"/>
    <dgm:cxn modelId="{AC4BB509-9C33-4085-8A83-A6E49F6071D3}" type="presParOf" srcId="{8F056144-A1FB-4626-BA89-593032624CAB}" destId="{8A65D415-81E7-4207-B7B0-38A7E497F4FB}" srcOrd="0" destOrd="0" presId="urn:microsoft.com/office/officeart/2005/8/layout/hierarchy2"/>
    <dgm:cxn modelId="{C77DED4F-3BF7-44A9-A657-7809123597AC}" type="presParOf" srcId="{330EC72A-D7D9-4F93-9E9E-5760F20D9583}" destId="{495E048D-0061-4E8E-A476-AAE0D09E9643}" srcOrd="3" destOrd="0" presId="urn:microsoft.com/office/officeart/2005/8/layout/hierarchy2"/>
    <dgm:cxn modelId="{F7D52F87-4465-40E2-840F-40E8F10C9C57}" type="presParOf" srcId="{495E048D-0061-4E8E-A476-AAE0D09E9643}" destId="{91B1350E-9213-4139-A308-0BC93E757A3A}" srcOrd="0" destOrd="0" presId="urn:microsoft.com/office/officeart/2005/8/layout/hierarchy2"/>
    <dgm:cxn modelId="{070C1F61-92C2-47AB-9E09-87CC63A44743}" type="presParOf" srcId="{495E048D-0061-4E8E-A476-AAE0D09E9643}" destId="{825CADB2-10A2-4E6F-8F00-7038798942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2A81B-2DB6-4EA6-BFA5-CECBC545C4AD}">
      <dsp:nvSpPr>
        <dsp:cNvPr id="0" name=""/>
        <dsp:cNvSpPr/>
      </dsp:nvSpPr>
      <dsp:spPr>
        <a:xfrm rot="5400000">
          <a:off x="-128846" y="129635"/>
          <a:ext cx="858978" cy="60128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1" y="301430"/>
        <a:ext cx="601284" cy="257694"/>
      </dsp:txXfrm>
    </dsp:sp>
    <dsp:sp modelId="{1F1B129A-2439-447A-96BB-D71F763F95D4}">
      <dsp:nvSpPr>
        <dsp:cNvPr id="0" name=""/>
        <dsp:cNvSpPr/>
      </dsp:nvSpPr>
      <dsp:spPr>
        <a:xfrm rot="5400000">
          <a:off x="4619496" y="-4017423"/>
          <a:ext cx="558335" cy="8594760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222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es-ES" sz="1700" b="1" kern="1200" dirty="0">
              <a:effectLst/>
            </a:rPr>
            <a:t>Había un demonio en la iglesia. Hay “cizaña” en la iglesia, y no podemos distinguirla (Mt. 13:24-30).</a:t>
          </a:r>
          <a:endParaRPr lang="es-ES" sz="1700" kern="1200" dirty="0">
            <a:effectLst/>
          </a:endParaRPr>
        </a:p>
      </dsp:txBody>
      <dsp:txXfrm rot="-5400000">
        <a:off x="601284" y="28045"/>
        <a:ext cx="8567504" cy="503823"/>
      </dsp:txXfrm>
    </dsp:sp>
    <dsp:sp modelId="{348BA8F0-75E9-46E8-9DDA-F69576D26EBF}">
      <dsp:nvSpPr>
        <dsp:cNvPr id="0" name=""/>
        <dsp:cNvSpPr/>
      </dsp:nvSpPr>
      <dsp:spPr>
        <a:xfrm rot="5400000">
          <a:off x="-128846" y="774655"/>
          <a:ext cx="858978" cy="601284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sp:txBody>
      <dsp:txXfrm rot="-5400000">
        <a:off x="1" y="946450"/>
        <a:ext cx="601284" cy="257694"/>
      </dsp:txXfrm>
    </dsp:sp>
    <dsp:sp modelId="{05BAB352-7CE5-4613-9F54-717DF064B952}">
      <dsp:nvSpPr>
        <dsp:cNvPr id="0" name=""/>
        <dsp:cNvSpPr/>
      </dsp:nvSpPr>
      <dsp:spPr>
        <a:xfrm rot="5400000">
          <a:off x="4619496" y="-3372403"/>
          <a:ext cx="558335" cy="8594760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2222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es-ES" sz="1700" b="1" kern="1200" dirty="0">
              <a:effectLst/>
            </a:rPr>
            <a:t>El demonio sabía quién era Jesús, y buscó la forma de neutralizar Su influencia.</a:t>
          </a:r>
          <a:endParaRPr lang="es-ES" sz="1700" kern="1200" dirty="0">
            <a:effectLst/>
          </a:endParaRPr>
        </a:p>
      </dsp:txBody>
      <dsp:txXfrm rot="-5400000">
        <a:off x="601284" y="673065"/>
        <a:ext cx="8567504" cy="503823"/>
      </dsp:txXfrm>
    </dsp:sp>
    <dsp:sp modelId="{6FF5312E-9F45-469A-AF3A-453531A07A51}">
      <dsp:nvSpPr>
        <dsp:cNvPr id="0" name=""/>
        <dsp:cNvSpPr/>
      </dsp:nvSpPr>
      <dsp:spPr>
        <a:xfrm rot="5400000">
          <a:off x="-128846" y="1419675"/>
          <a:ext cx="858978" cy="601284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1" y="1591470"/>
        <a:ext cx="601284" cy="257694"/>
      </dsp:txXfrm>
    </dsp:sp>
    <dsp:sp modelId="{BF7C7F0F-F87D-4A5C-BC55-BD9DC0A725C8}">
      <dsp:nvSpPr>
        <dsp:cNvPr id="0" name=""/>
        <dsp:cNvSpPr/>
      </dsp:nvSpPr>
      <dsp:spPr>
        <a:xfrm rot="5400000">
          <a:off x="4619496" y="-2727383"/>
          <a:ext cx="558335" cy="8594760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2225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es-ES" sz="1700" b="1" kern="1200" dirty="0">
              <a:effectLst/>
            </a:rPr>
            <a:t>Jesús le ordenó callar. No era el momento para declararse abiertamente como el Mesías.</a:t>
          </a:r>
          <a:endParaRPr lang="es-ES" sz="1700" kern="1200" dirty="0">
            <a:effectLst/>
          </a:endParaRPr>
        </a:p>
      </dsp:txBody>
      <dsp:txXfrm rot="-5400000">
        <a:off x="601284" y="1318085"/>
        <a:ext cx="8567504" cy="503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F0718-86AD-4144-94E0-888551AD0C6D}">
      <dsp:nvSpPr>
        <dsp:cNvPr id="0" name=""/>
        <dsp:cNvSpPr/>
      </dsp:nvSpPr>
      <dsp:spPr>
        <a:xfrm>
          <a:off x="75909" y="306263"/>
          <a:ext cx="1752888" cy="1979736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Tras sanarle, dio dos órdenes con doble propósito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(Mr. 1:44)</a:t>
          </a:r>
        </a:p>
      </dsp:txBody>
      <dsp:txXfrm>
        <a:off x="127249" y="357603"/>
        <a:ext cx="1650208" cy="1877056"/>
      </dsp:txXfrm>
    </dsp:sp>
    <dsp:sp modelId="{B4EB38D3-D434-42DD-A2E1-C57F19950AAD}">
      <dsp:nvSpPr>
        <dsp:cNvPr id="0" name=""/>
        <dsp:cNvSpPr/>
      </dsp:nvSpPr>
      <dsp:spPr>
        <a:xfrm rot="18004364">
          <a:off x="1634474" y="942354"/>
          <a:ext cx="77900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79006" y="16704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502" y="939583"/>
        <a:ext cx="38950" cy="38950"/>
      </dsp:txXfrm>
    </dsp:sp>
    <dsp:sp modelId="{3C0011EA-7A4C-4BF2-BF98-C9AE9B8378DB}">
      <dsp:nvSpPr>
        <dsp:cNvPr id="0" name=""/>
        <dsp:cNvSpPr/>
      </dsp:nvSpPr>
      <dsp:spPr>
        <a:xfrm>
          <a:off x="2219157" y="286631"/>
          <a:ext cx="2314839" cy="67071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Mostrarse a los sacerdotes</a:t>
          </a:r>
        </a:p>
      </dsp:txBody>
      <dsp:txXfrm>
        <a:off x="2238801" y="306275"/>
        <a:ext cx="2275551" cy="631422"/>
      </dsp:txXfrm>
    </dsp:sp>
    <dsp:sp modelId="{A1CE3E22-5047-4ABA-84B2-009AC3F5FE6E}">
      <dsp:nvSpPr>
        <dsp:cNvPr id="0" name=""/>
        <dsp:cNvSpPr/>
      </dsp:nvSpPr>
      <dsp:spPr>
        <a:xfrm rot="18967813">
          <a:off x="4458439" y="417654"/>
          <a:ext cx="54147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41476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5640" y="420822"/>
        <a:ext cx="27073" cy="27073"/>
      </dsp:txXfrm>
    </dsp:sp>
    <dsp:sp modelId="{00175583-3F81-48EA-8A88-0AD113377557}">
      <dsp:nvSpPr>
        <dsp:cNvPr id="0" name=""/>
        <dsp:cNvSpPr/>
      </dsp:nvSpPr>
      <dsp:spPr>
        <a:xfrm>
          <a:off x="4924356" y="2757"/>
          <a:ext cx="5296257" cy="48794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Demostraba su respeto por la ley</a:t>
          </a:r>
        </a:p>
      </dsp:txBody>
      <dsp:txXfrm>
        <a:off x="4938648" y="17049"/>
        <a:ext cx="5267673" cy="459365"/>
      </dsp:txXfrm>
    </dsp:sp>
    <dsp:sp modelId="{AAB14C4E-EB3F-4B63-A3E5-8C7FEFE744DE}">
      <dsp:nvSpPr>
        <dsp:cNvPr id="0" name=""/>
        <dsp:cNvSpPr/>
      </dsp:nvSpPr>
      <dsp:spPr>
        <a:xfrm rot="2142401">
          <a:off x="4488812" y="745567"/>
          <a:ext cx="480728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480728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7159" y="750254"/>
        <a:ext cx="24036" cy="24036"/>
      </dsp:txXfrm>
    </dsp:sp>
    <dsp:sp modelId="{818DD2AE-9A1C-483E-A733-B2B033A24460}">
      <dsp:nvSpPr>
        <dsp:cNvPr id="0" name=""/>
        <dsp:cNvSpPr/>
      </dsp:nvSpPr>
      <dsp:spPr>
        <a:xfrm>
          <a:off x="4924356" y="563899"/>
          <a:ext cx="5296257" cy="67731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Daba oportunidad a los sacerdotes para aceptarle como Mesías</a:t>
          </a:r>
        </a:p>
      </dsp:txBody>
      <dsp:txXfrm>
        <a:off x="4944194" y="583737"/>
        <a:ext cx="5256581" cy="637641"/>
      </dsp:txXfrm>
    </dsp:sp>
    <dsp:sp modelId="{8EC96310-F468-49E7-87A0-EE785DBACD38}">
      <dsp:nvSpPr>
        <dsp:cNvPr id="0" name=""/>
        <dsp:cNvSpPr/>
      </dsp:nvSpPr>
      <dsp:spPr>
        <a:xfrm rot="3595636">
          <a:off x="1634474" y="1616498"/>
          <a:ext cx="77900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79006" y="16704"/>
              </a:lnTo>
            </a:path>
          </a:pathLst>
        </a:custGeom>
        <a:noFill/>
        <a:ln w="38100" cap="flat" cmpd="sng" algn="ctr">
          <a:solidFill>
            <a:srgbClr val="DAA6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502" y="1613728"/>
        <a:ext cx="38950" cy="38950"/>
      </dsp:txXfrm>
    </dsp:sp>
    <dsp:sp modelId="{15DA4E20-7669-4312-A511-02D49C6300C9}">
      <dsp:nvSpPr>
        <dsp:cNvPr id="0" name=""/>
        <dsp:cNvSpPr/>
      </dsp:nvSpPr>
      <dsp:spPr>
        <a:xfrm>
          <a:off x="2219157" y="1634920"/>
          <a:ext cx="2314839" cy="670710"/>
        </a:xfrm>
        <a:prstGeom prst="roundRect">
          <a:avLst>
            <a:gd name="adj" fmla="val 10000"/>
          </a:avLst>
        </a:prstGeom>
        <a:solidFill>
          <a:srgbClr val="DAA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Callar</a:t>
          </a:r>
        </a:p>
      </dsp:txBody>
      <dsp:txXfrm>
        <a:off x="2238801" y="1654564"/>
        <a:ext cx="2275551" cy="631422"/>
      </dsp:txXfrm>
    </dsp:sp>
    <dsp:sp modelId="{FD8E8B9F-AFB5-45E2-BE81-E69F72320E45}">
      <dsp:nvSpPr>
        <dsp:cNvPr id="0" name=""/>
        <dsp:cNvSpPr/>
      </dsp:nvSpPr>
      <dsp:spPr>
        <a:xfrm rot="18994565">
          <a:off x="4460441" y="1768844"/>
          <a:ext cx="5374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374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5740" y="1772112"/>
        <a:ext cx="26873" cy="26873"/>
      </dsp:txXfrm>
    </dsp:sp>
    <dsp:sp modelId="{56B951E8-A7F9-4B70-9A57-099C2A28B372}">
      <dsp:nvSpPr>
        <dsp:cNvPr id="0" name=""/>
        <dsp:cNvSpPr/>
      </dsp:nvSpPr>
      <dsp:spPr>
        <a:xfrm>
          <a:off x="4924356" y="1314408"/>
          <a:ext cx="5296257" cy="572827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Impedía que los sacerdotes se predispusieran contra el leproso</a:t>
          </a:r>
        </a:p>
      </dsp:txBody>
      <dsp:txXfrm>
        <a:off x="4941134" y="1331186"/>
        <a:ext cx="5262701" cy="539271"/>
      </dsp:txXfrm>
    </dsp:sp>
    <dsp:sp modelId="{8F056144-A1FB-4626-BA89-593032624CAB}">
      <dsp:nvSpPr>
        <dsp:cNvPr id="0" name=""/>
        <dsp:cNvSpPr/>
      </dsp:nvSpPr>
      <dsp:spPr>
        <a:xfrm rot="2376402">
          <a:off x="4475841" y="2115075"/>
          <a:ext cx="5066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066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6510" y="2119113"/>
        <a:ext cx="25333" cy="25333"/>
      </dsp:txXfrm>
    </dsp:sp>
    <dsp:sp modelId="{91B1350E-9213-4139-A308-0BC93E757A3A}">
      <dsp:nvSpPr>
        <dsp:cNvPr id="0" name=""/>
        <dsp:cNvSpPr/>
      </dsp:nvSpPr>
      <dsp:spPr>
        <a:xfrm>
          <a:off x="4924356" y="1960428"/>
          <a:ext cx="5296257" cy="665713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Evitaba despertar en las multitudes la expectación mesiánica</a:t>
          </a:r>
        </a:p>
      </dsp:txBody>
      <dsp:txXfrm>
        <a:off x="4943854" y="1979926"/>
        <a:ext cx="5257261" cy="626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9EAAC-A61C-494F-972E-736DF4819AAA}" type="datetimeFigureOut">
              <a:rPr lang="es-ES" smtClean="0"/>
              <a:t>08/06/2024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03C5-E108-4969-9DF6-9440DE042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63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B03C5-E108-4969-9DF6-9440DE0424F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18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85E6F-8C2C-6E5B-4CA0-8FB593F72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BD4228-38C7-09B7-7970-93AED7444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07CCA-6A5E-CA2D-F708-A3E09E77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E62A9-2803-D8B6-9CB7-D8513BE6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7FFF0-B059-A36A-9963-92080D51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3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02E98-3FFA-B178-0D5B-57B5D7F8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154D00-CB44-BDAD-544D-25D447C85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5EA037-972F-56A4-0174-91D17D4E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007526-A00A-D9B7-575F-4A6F615A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B1A25A-1995-09CE-50C1-08AB1BC0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5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2365D7-D2E8-8E7D-A6AD-CFB3C7195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A2D2FF-81EF-6D1C-3C80-DA32FE5C3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ECBE02-131E-331E-57FA-43F8F3CA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23CE0-8710-7AE8-3908-5ACC253D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4C4E25-17DB-22BA-5298-BE025AB3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5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9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1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6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7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5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1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77052-0926-7E98-A78E-6328EFB1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B9F0D2-C614-E686-1FEF-55FF38C89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2EE611-6FB7-D1D1-216A-053C8C99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E635C4-68C3-6A4D-F3C3-57F32532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327466-0934-A856-40D0-832399B4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1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28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6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3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51B66-9C40-AFE3-6EBE-4FAD24D1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27BB2D-3D99-0BC1-055D-9404C725B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877EC2-9625-3140-585D-0F14F299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9F29D0-5B53-7226-8D45-777A8EE6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AD0ED4-F3AC-49F9-9F86-E89D5C71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3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2D9BA-9F47-CE14-A75E-5701305E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1FF603-7CD9-8405-1CD2-8DA7C5A2D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A10E93-1559-9DFE-9BE6-A9A0F9288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98E940-4944-04DD-BC80-1C7C1D55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26E8C0-AF3A-D35C-9A4C-474C1C85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153F43-CC6A-437E-6859-7F9C3194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4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AC652-F6C2-36B9-B043-53A16CA1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912A96-2153-CCBD-C872-30D32E72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EBD9CA-69D2-404A-71CA-A699492E0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E16375-2F2E-5827-BE25-F86F34AC1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2EFCF7-A618-C9EC-417E-E54100681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C96C83-BCCE-992D-FA88-1391DD8E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87D5712-8BB0-33A4-288B-B4DBD1E7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A950A1-064F-5262-0F6F-6D69DEE9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8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F68AB-A895-559A-E643-4CBBA6B8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9DC8A7-E3B4-8429-4C76-C2434BC4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FF7077-EFF0-D897-D7EC-AE936E44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A77CA9-C80C-06F1-B7F1-34BBFA1C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5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61E98E-4B3E-1EE0-D4EE-675F6785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D09E7D-5020-42EF-7C7E-2E5E54BD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E75AE4-2690-320D-EA7E-B3BBA02F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9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0B23D-19EB-2631-49AF-0E434D1A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AAF2FA-C615-8C4C-B1C1-337743B88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4ECCDB-857A-AD38-E8A0-63321C7F5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25FB4A-1C90-EA24-5108-7CF98CF9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DEE0A0-7217-261D-B9C9-9B59AFA3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CF0F8E-4A84-6BA8-90A3-E33A46AA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1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69337-4724-BC6B-F96E-54F075C2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147754-EF0E-F10B-CC4F-58783AFCE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068C08-1758-3E2A-E396-F5E6922C4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E8921E-0095-15BA-0E7E-CFBDA4D5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B2F6F3-F286-2431-9A9D-BD024E86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359CD5-4F59-39A4-A7FE-FE401DB1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1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858F36-CB23-8597-E7E1-ED6FD8A5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2D0E2A-2051-C563-AC68-E62676C0B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4DBE1-935B-4596-0279-124235EF1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F35979-8E94-4217-9DE6-DE25763825D7}" type="datetimeFigureOut">
              <a:rPr lang="es-ES" smtClean="0"/>
              <a:t>08/06/2024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1AF243-0C76-8A51-62FF-C87A191E1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208E83-FE47-12CA-AC2C-3B586A14F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99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08/06/2024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7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9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microsoft.com/office/2007/relationships/hdphoto" Target="../media/hdphoto2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E482829-8003-438D-449D-30F39393A1D8}"/>
              </a:ext>
            </a:extLst>
          </p:cNvPr>
          <p:cNvSpPr txBox="1"/>
          <p:nvPr/>
        </p:nvSpPr>
        <p:spPr>
          <a:xfrm>
            <a:off x="0" y="2603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DÍA EN EL MINISTERIO DE JESÚS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F6B5BD-44E6-E137-82D5-225F6AE8D5E2}"/>
              </a:ext>
            </a:extLst>
          </p:cNvPr>
          <p:cNvSpPr txBox="1"/>
          <p:nvPr/>
        </p:nvSpPr>
        <p:spPr>
          <a:xfrm>
            <a:off x="8632723" y="6374045"/>
            <a:ext cx="3482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Lección 2 para el 13 de julio de 2024</a:t>
            </a:r>
          </a:p>
        </p:txBody>
      </p:sp>
    </p:spTree>
    <p:extLst>
      <p:ext uri="{BB962C8B-B14F-4D97-AF65-F5344CB8AC3E}">
        <p14:creationId xmlns:p14="http://schemas.microsoft.com/office/powerpoint/2010/main" val="35214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Un par de personas de pie sobre superficie terrosa&#10;&#10;Descripción generada automáticamente con confianza media">
            <a:extLst>
              <a:ext uri="{FF2B5EF4-FFF2-40B4-BE49-F238E27FC236}">
                <a16:creationId xmlns:a16="http://schemas.microsoft.com/office/drawing/2014/main" id="{0AFE1E4E-16B3-405C-45DB-9882ED10C8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1323" y="3566058"/>
            <a:ext cx="2773345" cy="998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ABE36-358E-91A7-9081-CED773589BD6}"/>
              </a:ext>
            </a:extLst>
          </p:cNvPr>
          <p:cNvSpPr txBox="1"/>
          <p:nvPr/>
        </p:nvSpPr>
        <p:spPr>
          <a:xfrm>
            <a:off x="3707842" y="-70336"/>
            <a:ext cx="84841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5875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5">
                      <a:lumMod val="60000"/>
                      <a:lumOff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ORAR Y PREDICAR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3C1437-0A93-86C1-F92B-FAE394093D95}"/>
              </a:ext>
            </a:extLst>
          </p:cNvPr>
          <p:cNvSpPr txBox="1"/>
          <p:nvPr/>
        </p:nvSpPr>
        <p:spPr>
          <a:xfrm>
            <a:off x="4525683" y="606568"/>
            <a:ext cx="68484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“Levantándose muy de mañana, siendo aún muy oscuro, salió y se fue a un lugar desierto, y allí oraba” 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(Marcos 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2D6BAE-4424-E26C-54A8-53385FA0DDB9}"/>
              </a:ext>
            </a:extLst>
          </p:cNvPr>
          <p:cNvSpPr txBox="1"/>
          <p:nvPr/>
        </p:nvSpPr>
        <p:spPr>
          <a:xfrm>
            <a:off x="185791" y="1242345"/>
            <a:ext cx="6998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El domingo, los discípulos esperaban que Jesús predicase en la ciudad. Pero los planes de Jesús eran distintos. Debía beneficiar aún a muchos otros con sus palabras y actos (Mr. 1:36-39).</a:t>
            </a:r>
          </a:p>
        </p:txBody>
      </p:sp>
      <p:pic>
        <p:nvPicPr>
          <p:cNvPr id="8" name="Imagen 7" descr="Un atardecer en el campo&#10;&#10;Descripción generada automáticamente">
            <a:extLst>
              <a:ext uri="{FF2B5EF4-FFF2-40B4-BE49-F238E27FC236}">
                <a16:creationId xmlns:a16="http://schemas.microsoft.com/office/drawing/2014/main" id="{F4542E14-4AEA-8240-364B-EF6F752E5A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6118" y="1546686"/>
            <a:ext cx="4069989" cy="28266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Una persona con un atardecer de fondo&#10;&#10;Descripción generada automáticamente">
            <a:extLst>
              <a:ext uri="{FF2B5EF4-FFF2-40B4-BE49-F238E27FC236}">
                <a16:creationId xmlns:a16="http://schemas.microsoft.com/office/drawing/2014/main" id="{9548161A-2299-E05B-0BCD-58638FAA8C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491" y="3765343"/>
            <a:ext cx="3681317" cy="28190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CAF4E11-6B06-5621-12BF-F01384C0A896}"/>
              </a:ext>
            </a:extLst>
          </p:cNvPr>
          <p:cNvSpPr txBox="1"/>
          <p:nvPr/>
        </p:nvSpPr>
        <p:spPr>
          <a:xfrm>
            <a:off x="4431324" y="4564990"/>
            <a:ext cx="75987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Cada día Jesús acostumbraba a buscar a Dios en oración, y nos invita a imitarle (Mr. 6:46; </a:t>
            </a:r>
            <a:r>
              <a:rPr lang="es-ES" sz="2000" b="1" dirty="0" err="1"/>
              <a:t>Lc</a:t>
            </a:r>
            <a:r>
              <a:rPr lang="es-ES" sz="2000" b="1" dirty="0"/>
              <a:t>. 3:21; 5:16; 9:18</a:t>
            </a:r>
            <a:r>
              <a:rPr lang="es-ES" sz="2000" b="1"/>
              <a:t>; 11:1</a:t>
            </a:r>
            <a:r>
              <a:rPr lang="es-ES" sz="2000" b="1" dirty="0"/>
              <a:t>; 18:1). Ante situaciones especiales, dedicó incluso noches enteras a la oración (</a:t>
            </a:r>
            <a:r>
              <a:rPr lang="es-ES" sz="2000" b="1" dirty="0" err="1"/>
              <a:t>Lc</a:t>
            </a:r>
            <a:r>
              <a:rPr lang="es-ES" sz="2000" b="1" dirty="0"/>
              <a:t>. 6:12-13; Mt. 14:21-23).</a:t>
            </a:r>
          </a:p>
        </p:txBody>
      </p:sp>
      <p:pic>
        <p:nvPicPr>
          <p:cNvPr id="18" name="Imagen 17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D7E2FC1E-1641-77EE-4E0C-2655AA03E1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476" y="81958"/>
            <a:ext cx="3421567" cy="115084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29AFE0D-08EE-7682-A9BC-C18530A565EC}"/>
              </a:ext>
            </a:extLst>
          </p:cNvPr>
          <p:cNvSpPr txBox="1"/>
          <p:nvPr/>
        </p:nvSpPr>
        <p:spPr>
          <a:xfrm>
            <a:off x="185791" y="2489584"/>
            <a:ext cx="69987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Pero Jesús no actuaba por propia iniciativa. Como era habitual, había ido primero a hablar con su Padre para que le dijese qué tenía que hacer aquel día (Mr. 1:35; </a:t>
            </a:r>
            <a:r>
              <a:rPr lang="es-ES" sz="2000" b="1" dirty="0" err="1"/>
              <a:t>Jn</a:t>
            </a:r>
            <a:r>
              <a:rPr lang="es-ES" sz="2000" b="1" dirty="0"/>
              <a:t>. </a:t>
            </a:r>
            <a:r>
              <a:rPr lang="es-ES" sz="2000" b="1"/>
              <a:t>8:28</a:t>
            </a:r>
            <a:r>
              <a:rPr lang="es-ES" sz="2000" b="1" dirty="0"/>
              <a:t>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DA0610-0C72-A2DF-02CE-90CC805B91DB}"/>
              </a:ext>
            </a:extLst>
          </p:cNvPr>
          <p:cNvSpPr txBox="1"/>
          <p:nvPr/>
        </p:nvSpPr>
        <p:spPr>
          <a:xfrm>
            <a:off x="4431323" y="5818406"/>
            <a:ext cx="75987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¿Acaso no debemos nosotros, como Jesús, buscar cada día a Dios en oración para conocer su voluntad? Ante situaciones especiales, ¿no Lo buscaremos especialmente en oración?</a:t>
            </a:r>
          </a:p>
        </p:txBody>
      </p:sp>
    </p:spTree>
    <p:extLst>
      <p:ext uri="{BB962C8B-B14F-4D97-AF65-F5344CB8AC3E}">
        <p14:creationId xmlns:p14="http://schemas.microsoft.com/office/powerpoint/2010/main" val="22439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CC1CCC5-2FCC-4BDD-3EEB-4CD77A2E7F8F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</a:rPr>
              <a:t>SANAR Y RESPETAR LA LEY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97EA6D-9AC5-2835-324E-CCEF3A2715E3}"/>
              </a:ext>
            </a:extLst>
          </p:cNvPr>
          <p:cNvSpPr txBox="1"/>
          <p:nvPr/>
        </p:nvSpPr>
        <p:spPr>
          <a:xfrm>
            <a:off x="1185862" y="521791"/>
            <a:ext cx="98202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“y le dijo: Mira, no digas a nadie nada, sino ve, muéstrate al sacerdote, y ofrece por tu purificación lo que Moisés mandó, para testimonio a ellos” </a:t>
            </a:r>
            <a:r>
              <a:rPr lang="es-ES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(Marcos 1:44)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1F02A2-EC5C-DE68-D7A4-6354ADD80172}"/>
              </a:ext>
            </a:extLst>
          </p:cNvPr>
          <p:cNvSpPr txBox="1"/>
          <p:nvPr/>
        </p:nvSpPr>
        <p:spPr>
          <a:xfrm>
            <a:off x="4524376" y="1147644"/>
            <a:ext cx="7639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El leproso, asilado de todo contacto humano por su enfermedad, hincó sus rodillas ante Jesús suplicándole sanidad (</a:t>
            </a:r>
            <a:r>
              <a:rPr lang="es-ES" sz="2000" b="1" dirty="0" err="1"/>
              <a:t>Lv</a:t>
            </a:r>
            <a:r>
              <a:rPr lang="es-ES" sz="2000" b="1" dirty="0"/>
              <a:t>. 13:45; Mr. 1:40).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176C43D-7663-B61D-767B-A2428B762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9831931"/>
              </p:ext>
            </p:extLst>
          </p:nvPr>
        </p:nvGraphicFramePr>
        <p:xfrm>
          <a:off x="57151" y="4114801"/>
          <a:ext cx="10296524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E29263A6-8684-E3DF-B74D-CD2EB0F444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1224617"/>
            <a:ext cx="1930114" cy="293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BBD42AF3-C617-3411-06C0-D8F738811F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863" y="1224617"/>
            <a:ext cx="2197808" cy="293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tabla, hombre, vino&#10;&#10;Descripción generada automáticamente">
            <a:extLst>
              <a:ext uri="{FF2B5EF4-FFF2-40B4-BE49-F238E27FC236}">
                <a16:creationId xmlns:a16="http://schemas.microsoft.com/office/drawing/2014/main" id="{761A042B-B3E0-635A-C62F-02B185C23A4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7208" y="4114801"/>
            <a:ext cx="1555242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FAFD10-DC67-0E53-7360-F03FA11F5EE5}"/>
              </a:ext>
            </a:extLst>
          </p:cNvPr>
          <p:cNvSpPr txBox="1"/>
          <p:nvPr/>
        </p:nvSpPr>
        <p:spPr>
          <a:xfrm>
            <a:off x="4524376" y="3091101"/>
            <a:ext cx="7639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Al acudir a Jesús con nuestros pecados e inmundicias, Él no se apartará de nosotros. Nos dará perdón y sanidad, haciéndonos limpios como Él.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3DF14B-6BB8-A3FD-6236-169E3A59CE2A}"/>
              </a:ext>
            </a:extLst>
          </p:cNvPr>
          <p:cNvSpPr txBox="1"/>
          <p:nvPr/>
        </p:nvSpPr>
        <p:spPr>
          <a:xfrm>
            <a:off x="4524376" y="2119373"/>
            <a:ext cx="7639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Ante la multitud, Jesús hace algo contrario a la ley: toca al leproso y, por tanto, se vuelve inmundo. Pero, en vez de recibir la inmundicia del leproso, el leproso recibió la sanidad de Jesús.</a:t>
            </a:r>
          </a:p>
        </p:txBody>
      </p:sp>
    </p:spTree>
    <p:extLst>
      <p:ext uri="{BB962C8B-B14F-4D97-AF65-F5344CB8AC3E}">
        <p14:creationId xmlns:p14="http://schemas.microsoft.com/office/powerpoint/2010/main" val="416460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52B9C4-E298-CC81-CA22-D53277651CE2}"/>
              </a:ext>
            </a:extLst>
          </p:cNvPr>
          <p:cNvSpPr txBox="1"/>
          <p:nvPr/>
        </p:nvSpPr>
        <p:spPr>
          <a:xfrm>
            <a:off x="1400174" y="982176"/>
            <a:ext cx="956310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600" b="1" dirty="0">
                <a:latin typeface="Constantia" panose="02030602050306030303" pitchFamily="18" charset="0"/>
              </a:rPr>
              <a:t>“La vida terrenal del Salvador no fue una vida de comodidad y devoción para sí, sino que Él trabajó con esfuerzo persistente, fervoroso e infatigable por la salvación de la perdida humanidad. Desde el pesebre hasta el Calvario, siguió la senda de la abnegación y no procuró estar libre de tareas arduas y duros viajes, ni de trabajos y cuidados agotadores. Dijo: “El Hijo del hombre no vino para ser servido, sino para servir, y para dar su vida en rescate por muchos.” Mateo 20:28. Tal fue el gran objeto de su vida. Todo lo demás fue secundario y accesorio. Fue su comida y bebida hacer la voluntad de Dios y acabar su obra. En ésta no hubo amor propio ni egoísmo”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93C611-51F3-CD44-16A8-1974BD8C0FE1}"/>
              </a:ext>
            </a:extLst>
          </p:cNvPr>
          <p:cNvSpPr txBox="1"/>
          <p:nvPr/>
        </p:nvSpPr>
        <p:spPr>
          <a:xfrm>
            <a:off x="7967583" y="6029325"/>
            <a:ext cx="2995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400" b="1" dirty="0"/>
              <a:t>E. G. W. (El camino a Cristo, pg. 78)</a:t>
            </a:r>
          </a:p>
        </p:txBody>
      </p:sp>
    </p:spTree>
    <p:extLst>
      <p:ext uri="{BB962C8B-B14F-4D97-AF65-F5344CB8AC3E}">
        <p14:creationId xmlns:p14="http://schemas.microsoft.com/office/powerpoint/2010/main" val="3702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Grupo de personas en un barco en el agua&#10;&#10;Descripción generada automáticamente con confianza media">
            <a:extLst>
              <a:ext uri="{FF2B5EF4-FFF2-40B4-BE49-F238E27FC236}">
                <a16:creationId xmlns:a16="http://schemas.microsoft.com/office/drawing/2014/main" id="{C7F58988-BFC1-3BDA-CCD7-5E5D62D48B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3FCB9E-661E-1E90-0D6A-00A4B001D3BF}"/>
              </a:ext>
            </a:extLst>
          </p:cNvPr>
          <p:cNvSpPr txBox="1"/>
          <p:nvPr/>
        </p:nvSpPr>
        <p:spPr>
          <a:xfrm>
            <a:off x="76201" y="308113"/>
            <a:ext cx="3914774" cy="6241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“Y les dijo: ‘Vengan en </a:t>
            </a:r>
            <a:r>
              <a:rPr kumimoji="0" lang="es-ES" sz="44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pos</a:t>
            </a:r>
            <a:r>
              <a:rPr kumimoji="0" lang="es-E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de mí y los haré pescadores de hombres’ ”</a:t>
            </a:r>
          </a:p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(Marcos 1:17)</a:t>
            </a:r>
            <a:endParaRPr kumimoji="0" lang="es-ES" sz="3600" b="1" i="0" u="none" strike="noStrike" kern="1200" cap="none" spc="0" normalizeH="0" baseline="0" noProof="0" dirty="0">
              <a:ln w="12700">
                <a:solidFill>
                  <a:srgbClr val="1453A0"/>
                </a:solidFill>
                <a:prstDash val="solid"/>
              </a:ln>
              <a:pattFill prst="narHorz">
                <a:fgClr>
                  <a:srgbClr val="1453A0"/>
                </a:fgClr>
                <a:bgClr>
                  <a:srgbClr val="D3E4F9"/>
                </a:bgClr>
              </a:pattFill>
              <a:effectLst>
                <a:innerShdw blurRad="177800">
                  <a:srgbClr val="0A294E"/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73000" pressure="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3424BD-0019-6BFD-57DB-FD6100A4FC2F}"/>
              </a:ext>
            </a:extLst>
          </p:cNvPr>
          <p:cNvSpPr txBox="1"/>
          <p:nvPr/>
        </p:nvSpPr>
        <p:spPr>
          <a:xfrm>
            <a:off x="6096000" y="3317620"/>
            <a:ext cx="6096000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rgbClr val="7B0AEC"/>
                </a:solidFill>
              </a:rPr>
              <a:t>Actividades especiales: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Llamar discípulos. Marcos 1:16-20.</a:t>
            </a:r>
          </a:p>
          <a:p>
            <a:pPr>
              <a:spcBef>
                <a:spcPts val="1800"/>
              </a:spcBef>
            </a:pPr>
            <a:r>
              <a:rPr lang="es-ES" sz="2000" b="1" dirty="0">
                <a:solidFill>
                  <a:srgbClr val="B81111"/>
                </a:solidFill>
              </a:rPr>
              <a:t>Actividades en sábado: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Predicar en la sinagoga. Marcos 1:21-28.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Sanar. Marcos 1:29-34.</a:t>
            </a:r>
          </a:p>
          <a:p>
            <a:pPr>
              <a:spcBef>
                <a:spcPts val="1800"/>
              </a:spcBef>
            </a:pPr>
            <a:r>
              <a:rPr lang="es-ES" sz="2000" b="1" dirty="0">
                <a:solidFill>
                  <a:srgbClr val="29870C"/>
                </a:solidFill>
              </a:rPr>
              <a:t>Actividades cotidianas: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Orar y predicar. Marcos 1:35-39.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Sanar y respetar la Ley. Marcos 1:40-45.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2E60F8-E6A2-3EF4-6133-6ECEE6A9592D}"/>
              </a:ext>
            </a:extLst>
          </p:cNvPr>
          <p:cNvSpPr txBox="1"/>
          <p:nvPr/>
        </p:nvSpPr>
        <p:spPr>
          <a:xfrm>
            <a:off x="352425" y="200025"/>
            <a:ext cx="6457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¿Cómo sería un día en la vida de Jesús? ¿Y si le acompañásemos una semana completa?</a:t>
            </a:r>
          </a:p>
        </p:txBody>
      </p:sp>
      <p:pic>
        <p:nvPicPr>
          <p:cNvPr id="5" name="Imagen 4" descr="Un grupo de personas en un barco&#10;&#10;Descripción generada automáticamente">
            <a:extLst>
              <a:ext uri="{FF2B5EF4-FFF2-40B4-BE49-F238E27FC236}">
                <a16:creationId xmlns:a16="http://schemas.microsoft.com/office/drawing/2014/main" id="{910644BF-10CD-1617-01AD-424040576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36" y="3024440"/>
            <a:ext cx="2785872" cy="3657600"/>
          </a:xfrm>
          <a:prstGeom prst="rect">
            <a:avLst/>
          </a:prstGeom>
          <a:ln w="38100" cap="sq">
            <a:solidFill>
              <a:srgbClr val="2C988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0E2C304-16C7-88DB-FBDF-2753F2F68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502" y="104971"/>
            <a:ext cx="2256621" cy="3009768"/>
          </a:xfrm>
          <a:prstGeom prst="rect">
            <a:avLst/>
          </a:prstGeom>
          <a:ln w="38100" cap="sq">
            <a:solidFill>
              <a:srgbClr val="F094C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dibujo de un grupo de personas en una playa&#10;&#10;Descripción generada automáticamente">
            <a:extLst>
              <a:ext uri="{FF2B5EF4-FFF2-40B4-BE49-F238E27FC236}">
                <a16:creationId xmlns:a16="http://schemas.microsoft.com/office/drawing/2014/main" id="{96604DCF-120D-F393-5B31-5C1552194D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232" y="106639"/>
            <a:ext cx="2382732" cy="3009767"/>
          </a:xfrm>
          <a:prstGeom prst="rect">
            <a:avLst/>
          </a:prstGeom>
          <a:ln w="38100" cap="sq">
            <a:solidFill>
              <a:srgbClr val="E85EA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a persona con un vestido de color negro&#10;&#10;Descripción generada automáticamente con confianza baja">
            <a:extLst>
              <a:ext uri="{FF2B5EF4-FFF2-40B4-BE49-F238E27FC236}">
                <a16:creationId xmlns:a16="http://schemas.microsoft.com/office/drawing/2014/main" id="{9576275D-36DF-CD81-4713-2FC995A463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7399" y="5018086"/>
            <a:ext cx="1905000" cy="1663954"/>
          </a:xfrm>
          <a:prstGeom prst="rect">
            <a:avLst/>
          </a:prstGeom>
          <a:ln w="38100" cap="sq">
            <a:solidFill>
              <a:srgbClr val="69D5C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ersona, libro, texto, hombre&#10;&#10;Descripción generada automáticamente">
            <a:extLst>
              <a:ext uri="{FF2B5EF4-FFF2-40B4-BE49-F238E27FC236}">
                <a16:creationId xmlns:a16="http://schemas.microsoft.com/office/drawing/2014/main" id="{ACD82972-CF2A-4649-324C-59DC5F30583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399" y="3040220"/>
            <a:ext cx="1901488" cy="1808005"/>
          </a:xfrm>
          <a:prstGeom prst="rect">
            <a:avLst/>
          </a:prstGeom>
          <a:ln w="38100" cap="sq">
            <a:solidFill>
              <a:srgbClr val="37BFA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A245D97-E2F3-7849-DED5-E06CEFD84E3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6911" y="5557268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Un dibujo de la ca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9C829A6-C43E-539D-2B56-E18EEA82E7E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911" y="3362773"/>
            <a:ext cx="491775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20BB847-6484-DB10-7D39-84FCE6F5771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7049" y="4281685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Dibujo de la tierra desde el espacio&#10;&#10;Descripción generada automáticamente con confianza baja">
            <a:extLst>
              <a:ext uri="{FF2B5EF4-FFF2-40B4-BE49-F238E27FC236}">
                <a16:creationId xmlns:a16="http://schemas.microsoft.com/office/drawing/2014/main" id="{230A086F-BE4E-EDF2-AC13-16E47FE8E8C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6356842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Forma, Círculo&#10;&#10;Descripción generada automáticamente">
            <a:extLst>
              <a:ext uri="{FF2B5EF4-FFF2-40B4-BE49-F238E27FC236}">
                <a16:creationId xmlns:a16="http://schemas.microsoft.com/office/drawing/2014/main" id="{A01EB60F-FCFD-5B20-B7D7-D20AB5DA689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5985477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Una bola blanca en fondo negro&#10;&#10;Descripción generada automáticamente con confianza baja">
            <a:extLst>
              <a:ext uri="{FF2B5EF4-FFF2-40B4-BE49-F238E27FC236}">
                <a16:creationId xmlns:a16="http://schemas.microsoft.com/office/drawing/2014/main" id="{06233D41-D013-9A5B-8460-822BF5BE10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5058663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Forma, Círculo&#10;&#10;Descripción generada automáticamente">
            <a:extLst>
              <a:ext uri="{FF2B5EF4-FFF2-40B4-BE49-F238E27FC236}">
                <a16:creationId xmlns:a16="http://schemas.microsoft.com/office/drawing/2014/main" id="{BB37D282-CCE5-18F3-084E-25A17F3E046B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4668552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Imagen 35" descr="Imagen que contiene Forma&#10;&#10;Descripción generada automáticamente">
            <a:extLst>
              <a:ext uri="{FF2B5EF4-FFF2-40B4-BE49-F238E27FC236}">
                <a16:creationId xmlns:a16="http://schemas.microsoft.com/office/drawing/2014/main" id="{ADD70C66-40D2-1AA1-F87A-DAC085DC684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3759509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437D3C3-707D-91C4-7EA7-A18EC62C6F89}"/>
              </a:ext>
            </a:extLst>
          </p:cNvPr>
          <p:cNvSpPr txBox="1"/>
          <p:nvPr/>
        </p:nvSpPr>
        <p:spPr>
          <a:xfrm>
            <a:off x="352425" y="1605541"/>
            <a:ext cx="64579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Acompañaremos a Jesús llamando a un grupo de pescadores a seguirle a tiempo completo; disfrutando de un ajetreado día de sábado; y, finalmente, veremos cuáles era sus costumbres cotidianas.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025ACE-C457-5DF8-71B0-FBADCE2DDCBE}"/>
              </a:ext>
            </a:extLst>
          </p:cNvPr>
          <p:cNvSpPr txBox="1"/>
          <p:nvPr/>
        </p:nvSpPr>
        <p:spPr>
          <a:xfrm>
            <a:off x="352425" y="903390"/>
            <a:ext cx="6457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Marcos nos ayuda a vivir esta experiencia en la última parte de su primer capítulo (Marcos 1:16-45).</a:t>
            </a:r>
          </a:p>
        </p:txBody>
      </p:sp>
    </p:spTree>
    <p:extLst>
      <p:ext uri="{BB962C8B-B14F-4D97-AF65-F5344CB8AC3E}">
        <p14:creationId xmlns:p14="http://schemas.microsoft.com/office/powerpoint/2010/main" val="11970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6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</a:rPr>
              <a:t>ACTIVIDADES ESPECIALES</a:t>
            </a:r>
          </a:p>
        </p:txBody>
      </p:sp>
    </p:spTree>
    <p:extLst>
      <p:ext uri="{BB962C8B-B14F-4D97-AF65-F5344CB8AC3E}">
        <p14:creationId xmlns:p14="http://schemas.microsoft.com/office/powerpoint/2010/main" val="26227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3471B6D-1861-499F-A0AD-263FE691CF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176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BF3196-D89E-98CB-D921-C2E74B78AC0D}"/>
              </a:ext>
            </a:extLst>
          </p:cNvPr>
          <p:cNvSpPr txBox="1"/>
          <p:nvPr/>
        </p:nvSpPr>
        <p:spPr>
          <a:xfrm>
            <a:off x="2347811" y="0"/>
            <a:ext cx="984418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s-E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1E626B"/>
                    </a:gs>
                    <a:gs pos="4000">
                      <a:srgbClr val="8AD4DE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LLAMAR DISCÍPULOS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ACC449-8A8E-F2BF-5CE4-4C4DB8082436}"/>
              </a:ext>
            </a:extLst>
          </p:cNvPr>
          <p:cNvSpPr txBox="1"/>
          <p:nvPr/>
        </p:nvSpPr>
        <p:spPr>
          <a:xfrm>
            <a:off x="2583100" y="576216"/>
            <a:ext cx="9361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“Y les dijo Jesús: Venid en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pos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de mí, y haré que seáis pescadores de hombres” 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(Marcos 1:17)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092799-468D-1BD5-72FE-6D840C3D9D2C}"/>
              </a:ext>
            </a:extLst>
          </p:cNvPr>
          <p:cNvSpPr txBox="1"/>
          <p:nvPr/>
        </p:nvSpPr>
        <p:spPr>
          <a:xfrm>
            <a:off x="2470519" y="1229086"/>
            <a:ext cx="6545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Marcos se caracteriza por su brevedad. Si no consultáramos los otros evangelios, podríamos llegar a conclusiones erróneas sobre este llamamiento.</a:t>
            </a:r>
          </a:p>
        </p:txBody>
      </p:sp>
      <p:pic>
        <p:nvPicPr>
          <p:cNvPr id="8" name="Imagen 7" descr="Grupo de personas en un barco en el mar&#10;&#10;Descripción generada automáticamente con confianza media">
            <a:extLst>
              <a:ext uri="{FF2B5EF4-FFF2-40B4-BE49-F238E27FC236}">
                <a16:creationId xmlns:a16="http://schemas.microsoft.com/office/drawing/2014/main" id="{FED591C7-9834-6764-73D3-8855EF328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20263"/>
            <a:ext cx="2167993" cy="1667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FED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jugando, mujer, parado, joven&#10;&#10;Descripción generada automáticamente">
            <a:extLst>
              <a:ext uri="{FF2B5EF4-FFF2-40B4-BE49-F238E27FC236}">
                <a16:creationId xmlns:a16="http://schemas.microsoft.com/office/drawing/2014/main" id="{8CBAD5BB-141D-4E75-3D46-049356A65A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6091" y="1079514"/>
            <a:ext cx="2928260" cy="1226599"/>
          </a:xfrm>
          <a:prstGeom prst="snip2DiagRect">
            <a:avLst>
              <a:gd name="adj1" fmla="val 1586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188226DB-2841-D5F4-5033-D9FFAAC9F4E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950396"/>
            <a:ext cx="2223581" cy="1667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27FB27C7-5EC0-B7BD-D5B4-DCE3696E3C1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7" y="3780528"/>
            <a:ext cx="2223581" cy="1667686"/>
          </a:xfrm>
          <a:prstGeom prst="snip2DiagRect">
            <a:avLst>
              <a:gd name="adj1" fmla="val 1574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Un hombre con las manos en la arena de la playa&#10;&#10;Descripción generada automáticamente con confianza media">
            <a:extLst>
              <a:ext uri="{FF2B5EF4-FFF2-40B4-BE49-F238E27FC236}">
                <a16:creationId xmlns:a16="http://schemas.microsoft.com/office/drawing/2014/main" id="{B3AFB29E-25BC-BAE9-12D7-66CD39CBFE6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221" y="3429456"/>
            <a:ext cx="4152941" cy="328690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FB1E464-2CD2-16B2-EF3C-08022E372451}"/>
              </a:ext>
            </a:extLst>
          </p:cNvPr>
          <p:cNvSpPr txBox="1"/>
          <p:nvPr/>
        </p:nvSpPr>
        <p:spPr>
          <a:xfrm>
            <a:off x="2470518" y="3637174"/>
            <a:ext cx="53125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Jesús predica desde la barca de Pedro, y luego se realiza una pesca milagrosa. Las redes de los cuatro hermanos casi se rompen por la cantidad de peces (</a:t>
            </a:r>
            <a:r>
              <a:rPr lang="es-ES" sz="2000" b="1" dirty="0" err="1"/>
              <a:t>Lc</a:t>
            </a:r>
            <a:r>
              <a:rPr lang="es-ES" sz="2000" b="1" dirty="0"/>
              <a:t>. </a:t>
            </a:r>
            <a:r>
              <a:rPr lang="es-ES" sz="2000" b="1"/>
              <a:t>5:1-7). </a:t>
            </a:r>
            <a:r>
              <a:rPr lang="es-ES" sz="2000" b="1" dirty="0"/>
              <a:t>Mientras Jacobo y Juan reparan las redes, Pedro cae ante los pies de Jesús (</a:t>
            </a:r>
            <a:r>
              <a:rPr lang="es-ES" sz="2000" b="1" dirty="0" err="1"/>
              <a:t>Lc</a:t>
            </a:r>
            <a:r>
              <a:rPr lang="es-ES" sz="2000" b="1" dirty="0"/>
              <a:t>. 5:8-11).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419F547-EB47-DB37-23FA-A82D3735698A}"/>
              </a:ext>
            </a:extLst>
          </p:cNvPr>
          <p:cNvSpPr txBox="1"/>
          <p:nvPr/>
        </p:nvSpPr>
        <p:spPr>
          <a:xfrm>
            <a:off x="2470518" y="2317513"/>
            <a:ext cx="95416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Ésta no era la primera vez que estos hombres se encontraban con Jesús. Como seguidores de Juan el Bautista, habían oído sus palabras acerca de Jesús, y lo habían seguido. Los primeros en hacerlo fueron Andrés y Juan, seguidos de sus respectivos hermanos (</a:t>
            </a:r>
            <a:r>
              <a:rPr lang="es-ES" sz="2000" b="1" dirty="0" err="1"/>
              <a:t>Jn</a:t>
            </a:r>
            <a:r>
              <a:rPr lang="es-ES" sz="2000" b="1" dirty="0"/>
              <a:t>. 1:35-42).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48E9CAC-0B46-2D52-F537-6897DD283ECA}"/>
              </a:ext>
            </a:extLst>
          </p:cNvPr>
          <p:cNvSpPr txBox="1"/>
          <p:nvPr/>
        </p:nvSpPr>
        <p:spPr>
          <a:xfrm>
            <a:off x="179817" y="5557680"/>
            <a:ext cx="76032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Jacobo y Juan dejaron a su padre al frente del negocio familiar, y Pedro y Andrés dejaron su medio de vida para ser ganadores de almas. Al obedecer al llamado de Jesús, cambiaron su vida, y la vida del mundo entero.</a:t>
            </a:r>
          </a:p>
        </p:txBody>
      </p:sp>
    </p:spTree>
    <p:extLst>
      <p:ext uri="{BB962C8B-B14F-4D97-AF65-F5344CB8AC3E}">
        <p14:creationId xmlns:p14="http://schemas.microsoft.com/office/powerpoint/2010/main" val="935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60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4">
                      <a:lumMod val="50000"/>
                    </a:schemeClr>
                  </a:outerShdw>
                </a:effectLst>
              </a:rPr>
              <a:t>ACTIVIDADES EN SÁBADO</a:t>
            </a:r>
          </a:p>
        </p:txBody>
      </p:sp>
    </p:spTree>
    <p:extLst>
      <p:ext uri="{BB962C8B-B14F-4D97-AF65-F5344CB8AC3E}">
        <p14:creationId xmlns:p14="http://schemas.microsoft.com/office/powerpoint/2010/main" val="42436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FBAF70-8D83-1BDB-C0F1-57BAC5D7961A}"/>
              </a:ext>
            </a:extLst>
          </p:cNvPr>
          <p:cNvSpPr txBox="1"/>
          <p:nvPr/>
        </p:nvSpPr>
        <p:spPr>
          <a:xfrm>
            <a:off x="0" y="0"/>
            <a:ext cx="93916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4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PREDICAR EN LA SINAGOGA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AEC7BD-B5FC-CDEC-F90C-69C065179DE2}"/>
              </a:ext>
            </a:extLst>
          </p:cNvPr>
          <p:cNvSpPr txBox="1"/>
          <p:nvPr/>
        </p:nvSpPr>
        <p:spPr>
          <a:xfrm>
            <a:off x="995363" y="604718"/>
            <a:ext cx="7400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“Y entraron en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Capernaúm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y tan pronto como llegó el sábado, entrando en la sinagoga, enseñaba” </a:t>
            </a:r>
            <a:r>
              <a:rPr lang="es-ES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(Marcos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38ED73-8594-95BF-BF6F-7B1C33194584}"/>
              </a:ext>
            </a:extLst>
          </p:cNvPr>
          <p:cNvSpPr txBox="1"/>
          <p:nvPr/>
        </p:nvSpPr>
        <p:spPr>
          <a:xfrm>
            <a:off x="295275" y="1371600"/>
            <a:ext cx="7400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evangelios dejan claro que acudir a la sinagoga el sábado era una costumbre de Jesús, no un hecho aislado (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4:16).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AC24D6FF-40E8-B8D7-99EF-FAFAA2832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8224530"/>
              </p:ext>
            </p:extLst>
          </p:nvPr>
        </p:nvGraphicFramePr>
        <p:xfrm>
          <a:off x="137240" y="4516904"/>
          <a:ext cx="9196045" cy="215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B3B8F8DD-70BF-FCA1-44E5-157E6839697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05" y="2152144"/>
            <a:ext cx="3093193" cy="206277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arado, edificio, hombre, mujer&#10;&#10;Descripción generada automáticamente">
            <a:extLst>
              <a:ext uri="{FF2B5EF4-FFF2-40B4-BE49-F238E27FC236}">
                <a16:creationId xmlns:a16="http://schemas.microsoft.com/office/drawing/2014/main" id="{71200DB0-E04D-03BC-2714-A5105DEB7F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5338" y="3813242"/>
            <a:ext cx="2499970" cy="2928025"/>
          </a:xfrm>
          <a:prstGeom prst="round2DiagRect">
            <a:avLst>
              <a:gd name="adj1" fmla="val 0"/>
              <a:gd name="adj2" fmla="val 19456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sentadas alrededor de una chimenea&#10;&#10;Descripción generada automáticamente con confianza media">
            <a:extLst>
              <a:ext uri="{FF2B5EF4-FFF2-40B4-BE49-F238E27FC236}">
                <a16:creationId xmlns:a16="http://schemas.microsoft.com/office/drawing/2014/main" id="{9F2E31B1-FC24-096D-B9A4-83CE2D32A6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650" y="116733"/>
            <a:ext cx="2671420" cy="2068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C136239-39EE-4392-E670-9792C0B06A79}"/>
              </a:ext>
            </a:extLst>
          </p:cNvPr>
          <p:cNvSpPr txBox="1"/>
          <p:nvPr/>
        </p:nvSpPr>
        <p:spPr>
          <a:xfrm>
            <a:off x="3388468" y="2646916"/>
            <a:ext cx="88035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no todos estaban contentos. El enemigo decidió interrumpir el servicio, esperando anular la influencia de Jesús (Mr. 1:23-26). Una rápida intervención hizo que las personas quedasen aún más influenciadas por Él (Mr. 1:27-28).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DF5EC1-8225-CD0E-AA00-FB6635208288}"/>
              </a:ext>
            </a:extLst>
          </p:cNvPr>
          <p:cNvSpPr txBox="1"/>
          <p:nvPr/>
        </p:nvSpPr>
        <p:spPr>
          <a:xfrm>
            <a:off x="3388468" y="2206434"/>
            <a:ext cx="8803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reaccionaron las personas ante la predicación de Jesús? (Mr. 1:22).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7B6C97-587A-1ECE-E91F-718B8C722160}"/>
              </a:ext>
            </a:extLst>
          </p:cNvPr>
          <p:cNvSpPr txBox="1"/>
          <p:nvPr/>
        </p:nvSpPr>
        <p:spPr>
          <a:xfrm>
            <a:off x="3388468" y="3970355"/>
            <a:ext cx="5944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Tres hechos destacan de esta historia:</a:t>
            </a:r>
          </a:p>
        </p:txBody>
      </p:sp>
    </p:spTree>
    <p:extLst>
      <p:ext uri="{BB962C8B-B14F-4D97-AF65-F5344CB8AC3E}">
        <p14:creationId xmlns:p14="http://schemas.microsoft.com/office/powerpoint/2010/main" val="39853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8" grpId="0" uiExpand="1">
        <p:bldSub>
          <a:bldDgm bld="one"/>
        </p:bldSub>
      </p:bldGraphic>
      <p:bldP spid="15" grpId="0"/>
      <p:bldP spid="1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4BD8C2AD-E0D7-DD6B-70BD-DC8A535122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8164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C93E01-7D64-B267-D5F3-3852EE6CAC4B}"/>
              </a:ext>
            </a:extLst>
          </p:cNvPr>
          <p:cNvSpPr txBox="1"/>
          <p:nvPr/>
        </p:nvSpPr>
        <p:spPr>
          <a:xfrm>
            <a:off x="1" y="-99587"/>
            <a:ext cx="43529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spc="6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SANAR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AADC8-DC39-9635-D099-39AB13EAC37C}"/>
              </a:ext>
            </a:extLst>
          </p:cNvPr>
          <p:cNvSpPr txBox="1"/>
          <p:nvPr/>
        </p:nvSpPr>
        <p:spPr>
          <a:xfrm>
            <a:off x="4352924" y="123110"/>
            <a:ext cx="7839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“Cuando llegó la noche, luego que el sol se puso, le trajeron todos los que tenían enfermedades, y a los endemoniados” 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(Marcos 1:32)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00E173-3517-5A58-174A-2AFA06800B47}"/>
              </a:ext>
            </a:extLst>
          </p:cNvPr>
          <p:cNvSpPr txBox="1"/>
          <p:nvPr/>
        </p:nvSpPr>
        <p:spPr>
          <a:xfrm>
            <a:off x="3310347" y="821590"/>
            <a:ext cx="8726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Al acabar el servicio en la sinagoga, Jesús se retiró con sus cuatro discípulos a la casa de Pedro para disfrutar de una comida en la intimidad (Mr. 1:29).</a:t>
            </a:r>
          </a:p>
        </p:txBody>
      </p:sp>
      <p:pic>
        <p:nvPicPr>
          <p:cNvPr id="8" name="Imagen 7" descr="Imagen que contiene persona, edificio, exterior, hombre&#10;&#10;Descripción generada automáticamente">
            <a:extLst>
              <a:ext uri="{FF2B5EF4-FFF2-40B4-BE49-F238E27FC236}">
                <a16:creationId xmlns:a16="http://schemas.microsoft.com/office/drawing/2014/main" id="{69364559-428B-5EBF-DE59-2815600CC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42" y="892551"/>
            <a:ext cx="3048201" cy="380003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persona, grupo, gente, hombre&#10;&#10;Descripción generada automáticamente">
            <a:extLst>
              <a:ext uri="{FF2B5EF4-FFF2-40B4-BE49-F238E27FC236}">
                <a16:creationId xmlns:a16="http://schemas.microsoft.com/office/drawing/2014/main" id="{7F5BCA02-1FC8-67A4-0E94-9D9B1323E2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4595" y="3142033"/>
            <a:ext cx="3231762" cy="3592857"/>
          </a:xfrm>
          <a:prstGeom prst="roundRect">
            <a:avLst>
              <a:gd name="adj" fmla="val 11111"/>
            </a:avLst>
          </a:prstGeom>
          <a:ln w="13335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52400" h="114300" prst="hardEdge"/>
            <a:extrusionClr>
              <a:srgbClr val="FFFFFF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FD9E45C-460A-2CE4-C1CA-06D5CEC137CA}"/>
              </a:ext>
            </a:extLst>
          </p:cNvPr>
          <p:cNvSpPr txBox="1"/>
          <p:nvPr/>
        </p:nvSpPr>
        <p:spPr>
          <a:xfrm>
            <a:off x="3310347" y="3142033"/>
            <a:ext cx="54942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El milagro del endemoniado fue el tema de conversación en muchos hogares de </a:t>
            </a:r>
            <a:r>
              <a:rPr lang="es-ES" sz="2000" b="1" dirty="0" err="1"/>
              <a:t>Capernaúm</a:t>
            </a:r>
            <a:r>
              <a:rPr lang="es-ES" sz="2000" b="1" dirty="0"/>
              <a:t>. De modo que, al acabar las horas sagradas del sábado, puesto el sol, trajeron a muchos enfermos a Jesús para que los sanase (Mr. 1:32-34).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733D0A9-D58D-463E-15AF-6AFE7B54576F}"/>
              </a:ext>
            </a:extLst>
          </p:cNvPr>
          <p:cNvSpPr txBox="1"/>
          <p:nvPr/>
        </p:nvSpPr>
        <p:spPr>
          <a:xfrm>
            <a:off x="2176463" y="5081025"/>
            <a:ext cx="64202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¡Qué alegría! ¡Qué gritos de alabanza resonaron en la casa de Simón! Y no solo los sanados alababan, Jesús mismo se regocijaba en traerles sanidad.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359EFF-7FCC-8C11-FF89-C82FCA627DF8}"/>
              </a:ext>
            </a:extLst>
          </p:cNvPr>
          <p:cNvSpPr txBox="1"/>
          <p:nvPr/>
        </p:nvSpPr>
        <p:spPr>
          <a:xfrm>
            <a:off x="3310346" y="1834832"/>
            <a:ext cx="87260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Mientras preparaban la mesa, le hablaron a Jesús de la suegra de Pedro, atacada por fiebre (Mr. 1:30). Una vez sanada, esta mujer se dedicó a servir a los convidados (Mr. 1:31). Los beneficios que Jesús nos imparte provocan en nosotros el deseo de compartirlos con los demás.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397BD52-578D-56C4-448C-12888BC9D7D0}"/>
              </a:ext>
            </a:extLst>
          </p:cNvPr>
          <p:cNvSpPr txBox="1"/>
          <p:nvPr/>
        </p:nvSpPr>
        <p:spPr>
          <a:xfrm>
            <a:off x="2176463" y="6096688"/>
            <a:ext cx="64202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Tras una jornada agotadora, muy entrada ya la noche, Jesús pudo descansar al fin.</a:t>
            </a:r>
          </a:p>
        </p:txBody>
      </p:sp>
      <p:pic>
        <p:nvPicPr>
          <p:cNvPr id="16" name="Imagen 15" descr="Un grupo de personas haciendo gestos con la mano&#10;&#10;Descripción generada automáticamente con confianza baja">
            <a:extLst>
              <a:ext uri="{FF2B5EF4-FFF2-40B4-BE49-F238E27FC236}">
                <a16:creationId xmlns:a16="http://schemas.microsoft.com/office/drawing/2014/main" id="{9E297F3F-2B38-F339-6139-8B3AC02C95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643" y="4871794"/>
            <a:ext cx="1896894" cy="1871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92499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60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ACTIVIDADES COTIDIANAS</a:t>
            </a:r>
          </a:p>
        </p:txBody>
      </p:sp>
    </p:spTree>
    <p:extLst>
      <p:ext uri="{BB962C8B-B14F-4D97-AF65-F5344CB8AC3E}">
        <p14:creationId xmlns:p14="http://schemas.microsoft.com/office/powerpoint/2010/main" val="32780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1303</Words>
  <Application>Microsoft Office PowerPoint</Application>
  <PresentationFormat>Panorámica</PresentationFormat>
  <Paragraphs>61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65</cp:revision>
  <dcterms:created xsi:type="dcterms:W3CDTF">2024-06-08T05:54:19Z</dcterms:created>
  <dcterms:modified xsi:type="dcterms:W3CDTF">2024-06-08T18:05:35Z</dcterms:modified>
</cp:coreProperties>
</file>