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57" r:id="rId3"/>
    <p:sldId id="298" r:id="rId4"/>
    <p:sldId id="299" r:id="rId5"/>
    <p:sldId id="302" r:id="rId6"/>
    <p:sldId id="305" r:id="rId7"/>
    <p:sldId id="286" r:id="rId8"/>
    <p:sldId id="307" r:id="rId9"/>
    <p:sldId id="332" r:id="rId10"/>
    <p:sldId id="308" r:id="rId11"/>
    <p:sldId id="333" r:id="rId12"/>
    <p:sldId id="313" r:id="rId13"/>
    <p:sldId id="334" r:id="rId14"/>
    <p:sldId id="335" r:id="rId1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EFFF"/>
    <a:srgbClr val="7C3806"/>
    <a:srgbClr val="A38151"/>
    <a:srgbClr val="8F643D"/>
    <a:srgbClr val="66321C"/>
    <a:srgbClr val="593F26"/>
    <a:srgbClr val="2F251C"/>
    <a:srgbClr val="944E2A"/>
    <a:srgbClr val="CA7246"/>
    <a:srgbClr val="E6BD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27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69D371-2C06-45B3-9510-FE3D53FC5CBC}" type="datetimeFigureOut">
              <a:rPr lang="es-ES" smtClean="0"/>
              <a:t>28/04/2024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3B687D-7BFE-4FCE-B1BB-6CDABDDD6B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2592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51EEF-235E-4F40-A84C-BF984D48BE8F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740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B687D-7BFE-4FCE-B1BB-6CDABDDD6BE1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1154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4076B9-AA1F-57BE-4346-0DE369874E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3B9288E-ED52-1745-CD2C-CCC497C94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7CBA6D1-C877-4FF4-F1B7-67873D952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28/04/2024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281BE3-7902-AE38-2061-B63DDAB9F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52C288-C04F-CC89-234E-87166CC1E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7633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001080-93BE-4BFD-39E3-D843E874E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F23016D-39C1-D67E-70CF-B7E52C9C49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A2B100-9825-FD98-5D53-1C3F03176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28/04/2024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46A79D-02BE-7EE0-F05D-C65F48629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52C801-3F1E-857A-096F-F40650F04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3522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E13D976-1673-3D62-76D7-49D08CC7EF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18DEF73-1ACA-BE1B-BF02-4CC964EBD9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BDE29F-1A00-D0A4-4F21-A0A4E2B3A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28/04/2024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520558-414B-9874-45D2-A57A1AD74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B9583C-1033-86B7-798F-6DC0AA1F8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8337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D85B55-C5D0-3F94-7244-E90A5606A0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45407EA-A1A1-F668-EC8C-BB0C3F02E2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BB9A099-0145-9604-C683-CF8CD1F9E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10B1E-15F2-4B97-8CE1-9F1D231B0AC9}" type="datetimeFigureOut">
              <a:rPr lang="es-ES" smtClean="0"/>
              <a:t>28/04/2024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5D24B5C-8858-F630-AC56-6000224A4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12824D-529F-4B7E-E585-1514355D0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6926-FCA6-48A0-80EC-0E8B07DA0E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03485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07C1BC-E899-B3F6-D1B8-C1752FB88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FC1F896-720B-5B33-F11B-88CBED358D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C83DF23-013C-56C1-DD1A-62A8F3C5C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10B1E-15F2-4B97-8CE1-9F1D231B0AC9}" type="datetimeFigureOut">
              <a:rPr lang="es-ES" smtClean="0"/>
              <a:t>28/04/2024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563D93-96FF-42D9-99F7-23F320768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7E1145-585F-6948-00CF-599080B41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6926-FCA6-48A0-80EC-0E8B07DA0E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82833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F17B30-6B7A-5E97-36D1-98E9B1053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4BA3D04-1AA8-0D13-F37B-905495FCD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375FD37-87BC-5F0C-6742-88F064C75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10B1E-15F2-4B97-8CE1-9F1D231B0AC9}" type="datetimeFigureOut">
              <a:rPr lang="es-ES" smtClean="0"/>
              <a:t>28/04/2024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55080CE-258A-523C-8ACD-5BACB8230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CC87929-0ECB-EA2C-2C8E-5AAA53B81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6926-FCA6-48A0-80EC-0E8B07DA0E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68526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F9622F-988D-E968-19CF-5C310F5E8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429793B-018F-6B5B-F378-4691B1E5D2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8EC3323-20DA-3E1D-4504-D17D8B07DC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54465B8-57F6-D04F-A43D-C10D1E1C5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10B1E-15F2-4B97-8CE1-9F1D231B0AC9}" type="datetimeFigureOut">
              <a:rPr lang="es-ES" smtClean="0"/>
              <a:t>28/04/2024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FF35A73-0B37-8E23-A3CC-3BB5B6F32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8C0C470-B9A9-8894-9C48-2894017B1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6926-FCA6-48A0-80EC-0E8B07DA0E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93735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4CC5F8-59ED-E246-07BB-BAF4F3E6D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937240F-17F8-0D7C-3C98-D459683C08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968277F-1C19-0D5E-5D2C-095A4F4564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F2DFC77-B3E5-AB40-AD19-7FFEFDEAC3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1E448D9-B67A-C34F-96C3-5702709CD1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7F0E03D-2CA0-1E30-DC6D-3643034A9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10B1E-15F2-4B97-8CE1-9F1D231B0AC9}" type="datetimeFigureOut">
              <a:rPr lang="es-ES" smtClean="0"/>
              <a:t>28/04/2024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A7BE3AA-A1D8-8E09-CC12-5447CD8BC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5900DB9-4747-B781-248A-E0A330F7D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6926-FCA6-48A0-80EC-0E8B07DA0E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74680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2C936F-51B7-5731-550F-0CDFF618D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A65CC7C-7EA6-E986-35E7-9F486B8BA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10B1E-15F2-4B97-8CE1-9F1D231B0AC9}" type="datetimeFigureOut">
              <a:rPr lang="es-ES" smtClean="0"/>
              <a:t>28/04/2024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691EBC8-3CD5-C6EA-602D-9DDBE76EB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6D70E05-346B-A0B3-4878-147B355DB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6926-FCA6-48A0-80EC-0E8B07DA0E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20610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25B39D3-B35E-F84A-B98D-F77122D86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10B1E-15F2-4B97-8CE1-9F1D231B0AC9}" type="datetimeFigureOut">
              <a:rPr lang="es-ES" smtClean="0"/>
              <a:t>28/04/2024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D5B49C4-870E-64E3-6958-FA79AA129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75C4E43-348F-8CB6-C6A7-F5DE949EE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6926-FCA6-48A0-80EC-0E8B07DA0E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07542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85D501-CD10-0093-BDD2-66FD0F9D8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3858D9-EF3E-E258-D5F8-90349F520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574B46B-F4C9-FA6D-5BFB-A73E394832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D8223D3-A07F-DDA5-2B82-E6DB7C48A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10B1E-15F2-4B97-8CE1-9F1D231B0AC9}" type="datetimeFigureOut">
              <a:rPr lang="es-ES" smtClean="0"/>
              <a:t>28/04/2024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DBEF22B-BD3A-1949-92A7-8CA87B3A4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D840AF0-EACE-B7F1-BEBF-B078A0EA2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6926-FCA6-48A0-80EC-0E8B07DA0E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9736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B1AA88-D769-8B7C-C88F-E4E9268BB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3D2E40-04F4-868F-2A65-6A4317FFA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54A09A-237E-2D47-7F40-F34C7ACE4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28/04/2024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CB1DB9-C0BE-F348-DAD1-8131F717A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791E4B9-21E8-44C6-2A16-79A472611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63095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1F7989-9752-DD79-BCA7-4750549CE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7CDAC02-D1F6-5101-3C32-1879FA3205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D4B102B-6D41-2676-1521-560A219D64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E2F1151-0496-5C35-7FDF-B6A7303A5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10B1E-15F2-4B97-8CE1-9F1D231B0AC9}" type="datetimeFigureOut">
              <a:rPr lang="es-ES" smtClean="0"/>
              <a:t>28/04/2024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4DDB892-8C6B-26CA-E5A3-A406EC95F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DA40D05-65F4-CC09-B762-02D12DE12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6926-FCA6-48A0-80EC-0E8B07DA0E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25244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9406F3-8B17-D53A-C617-F38569355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F3EA82C-5045-808D-AACB-B210137524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048F699-A8B8-CE55-3BEA-689B6CAFB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10B1E-15F2-4B97-8CE1-9F1D231B0AC9}" type="datetimeFigureOut">
              <a:rPr lang="es-ES" smtClean="0"/>
              <a:t>28/04/2024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9EDE8F0-51B1-DCE7-0FC5-CB7AF3089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22956-88E2-2582-A689-7A11A7164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6926-FCA6-48A0-80EC-0E8B07DA0E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08139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45146B1-66E5-19C3-B718-0A89EADB61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634033C-99D8-E64E-2358-EA398AC1C8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671A75-6AE0-65A9-D39D-3B980EABB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10B1E-15F2-4B97-8CE1-9F1D231B0AC9}" type="datetimeFigureOut">
              <a:rPr lang="es-ES" smtClean="0"/>
              <a:t>28/04/2024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417A9C0-FF87-2C18-3396-E394ACAFA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DD87F0-8085-F6F6-6F91-9978EC40C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6926-FCA6-48A0-80EC-0E8B07DA0E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0300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0C0FB3-4A24-6B76-C871-0D4B354FB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7F557B-8627-F052-BB1A-47B11FA04A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1A86CE-1719-0699-629D-4F061CC08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28/04/2024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7E4CC3-0ED3-BF67-13EF-56C74BE9A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46552A5-150B-E587-0CDC-FF37C0C62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2816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1A93DE-D0F6-D8AA-D24D-09DFE8BF8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DD8601-3122-DB8A-8E6C-1268D1BE62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5136963-E6E5-4174-778F-BA4BA37304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FB9E0D3-CA83-BA40-ABD3-DC0C3367B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28/04/2024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5757614-CC4E-FAB0-0A55-1217A37B5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874CB4E-3543-655C-DA82-C5916C6F4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2628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B3FA7C-275B-88E6-0C87-2F4FC6A8D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906DD9-765D-81E6-6531-36194D41C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F5367A9-AEFC-0B63-AE4D-DAB26257DA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CDD44CC-C91A-CD63-1666-A089C3C05A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57DA93C-3956-4984-3EF7-35D69A8B6A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6AE86A2-5DAD-E1A8-E274-373B61641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28/04/2024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12B4FC8-7935-6340-7896-2532DA813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E9CE2D8-30F7-AB3A-1043-3D3FBB279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620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3BC96D-1C0A-5B1A-ACC5-607477EC5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ED5AD98-C188-1336-425B-07F8A0306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28/04/2024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37ACA97-004C-056F-1B16-227FF9EB7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3B4DF93-D33A-9AC9-D1F8-00FFED992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3531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D7D4E99-B280-704B-02BE-D9CE660D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28/04/2024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5A35C18-50D1-5E74-95A0-9FF07D16F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8452C3-3562-6298-9A67-C34109A3F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1551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BE0FDF-B258-39F8-52AD-238C80A01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1E3773-9DFF-434B-3E44-466C4A7A3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C020041-6F53-72D0-BF4C-E798356E10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E391CBD-33C9-8BFB-D2F4-9FD8BB2DE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28/04/2024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CF2FF16-8368-F593-F2BD-569AE354D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34D55B9-C953-7792-3854-138101F3E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275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498947-8126-9F2D-EB07-7CE9769DA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0C36EED-2D0C-12B0-7273-547E76EB2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D79059-433B-BE57-B63A-57EE49DB33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B9C3F7B-651E-C966-2EE5-1A4C7AB8E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28/04/2024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8C4F5B0-4980-1575-421E-C32655FDB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58CA49A-9352-D500-AA6A-8CE2EE860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1204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40F11C9-13A8-93A8-C73D-E42F81408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E4FF496-4F85-B2C7-51D7-B8DFB1A3DE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F02DEA-760D-E7CE-7005-E4886B735F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B69537-2A60-420C-B346-C175C25B0EDD}" type="datetimeFigureOut">
              <a:rPr lang="es-ES" smtClean="0"/>
              <a:t>28/04/2024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7A6CEE-D222-86B9-7710-53AAAF405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6F79E5-6C87-06F2-B208-32ACE5DA8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6142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3860261-5DEE-FB5B-3328-6DD454CD7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42ED18B-8FAC-E478-9F93-829956918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02BF174-0E0E-257A-3ADE-293AF0BCC8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B10B1E-15F2-4B97-8CE1-9F1D231B0AC9}" type="datetimeFigureOut">
              <a:rPr lang="es-ES" smtClean="0"/>
              <a:t>28/04/2024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CB6C491-F987-42D5-09E5-0CAB9CBBA9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5FD0223-8FE9-C548-4948-6191C67C44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8A6926-FCA6-48A0-80EC-0E8B07DA0E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0397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Relationship Id="rId9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2FA1D11-EC16-678F-2F78-38C5D8002FBB}"/>
              </a:ext>
            </a:extLst>
          </p:cNvPr>
          <p:cNvSpPr txBox="1"/>
          <p:nvPr/>
        </p:nvSpPr>
        <p:spPr>
          <a:xfrm>
            <a:off x="4410075" y="251936"/>
            <a:ext cx="74866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“Después que Juan fue encarcelado, Jesús vino a Galilea predicando el evangelio del reino de Dios. Decía: ‘El tiempo se ha cumplido, el reino de Dios está cerca. ¡Arrepiéntanse, y crean al evangelio!’ ”</a:t>
            </a:r>
            <a:r>
              <a:rPr lang="es-ES" sz="2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(Marcos 1:14, 15)</a:t>
            </a:r>
            <a:endParaRPr lang="es-ES" sz="2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glow rad="63500">
                  <a:schemeClr val="accent4">
                    <a:lumMod val="5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394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pasto, persona, niño, papalote&#10;&#10;Descripción generada automáticamente">
            <a:extLst>
              <a:ext uri="{FF2B5EF4-FFF2-40B4-BE49-F238E27FC236}">
                <a16:creationId xmlns:a16="http://schemas.microsoft.com/office/drawing/2014/main" id="{9F21205C-6AAB-3647-0863-9C197864B77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548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8B410D74-D6E1-9C2D-B030-3DD4A5179B0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842336"/>
            <a:ext cx="12192000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943BF19-9933-DDBB-FFA2-C818EB9994A4}"/>
              </a:ext>
            </a:extLst>
          </p:cNvPr>
          <p:cNvSpPr txBox="1"/>
          <p:nvPr/>
        </p:nvSpPr>
        <p:spPr>
          <a:xfrm>
            <a:off x="133350" y="5826462"/>
            <a:ext cx="119253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rgbClr val="7C3806"/>
                </a:solidFill>
                <a:latin typeface="Comic Sans MS" panose="030F0702030302020204" pitchFamily="66" charset="0"/>
              </a:rPr>
              <a:t>“Entonces verán al Hijo del hombre que vendrá en las nubes con gran poder y gloria. Entonces él enviará a sus ángeles y juntará a sus elegidos de los cuatro vientos, desde el extremo de la tierra hasta el extremo del cielo” </a:t>
            </a:r>
            <a:r>
              <a:rPr lang="es-ES" sz="1600" b="1" dirty="0">
                <a:solidFill>
                  <a:srgbClr val="7C3806"/>
                </a:solidFill>
                <a:latin typeface="Comic Sans MS" panose="030F0702030302020204" pitchFamily="66" charset="0"/>
              </a:rPr>
              <a:t>(Marcos 13:26, 27)</a:t>
            </a:r>
            <a:endParaRPr lang="es-ES" sz="2000" b="1" dirty="0">
              <a:solidFill>
                <a:srgbClr val="7C3806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862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1ECAB1E8-8195-4748-BE71-FF806D868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!!text rectangle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225" y="190500"/>
            <a:ext cx="4279383" cy="6467475"/>
          </a:xfrm>
          <a:prstGeom prst="rect">
            <a:avLst/>
          </a:prstGeom>
          <a:solidFill>
            <a:srgbClr val="FBEFFF"/>
          </a:solidFill>
          <a:ln w="9525">
            <a:solidFill>
              <a:srgbClr val="E1E1E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!!accent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2217" y="117043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Imagen 2" descr="Imagen que contiene polar, agua, oso, alberca&#10;&#10;Descripción generada automáticamente">
            <a:extLst>
              <a:ext uri="{FF2B5EF4-FFF2-40B4-BE49-F238E27FC236}">
                <a16:creationId xmlns:a16="http://schemas.microsoft.com/office/drawing/2014/main" id="{D6DE8AA9-AA72-64F7-BC6B-83471AAD08E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9" t="-74" r="24061" b="74"/>
          <a:stretch/>
        </p:blipFill>
        <p:spPr>
          <a:xfrm>
            <a:off x="4773300" y="190500"/>
            <a:ext cx="7258177" cy="646747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CEDFD75-4F33-5F42-D76B-83BA55BAEC9A}"/>
              </a:ext>
            </a:extLst>
          </p:cNvPr>
          <p:cNvSpPr txBox="1"/>
          <p:nvPr/>
        </p:nvSpPr>
        <p:spPr>
          <a:xfrm>
            <a:off x="420428" y="392637"/>
            <a:ext cx="3990975" cy="606319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36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“Decía: ‘¡Abba, Padre! Todas las cosas son posibles para ti. ¡Aparta de mí esta copa! Sin embargo, no lo que yo quiero, sino lo que tú quieras’ ”</a:t>
            </a:r>
          </a:p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(Marcos 14:36)</a:t>
            </a:r>
            <a:endParaRPr lang="es-ES" sz="3600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976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CBC69AF-AE9D-43C7-A183-244646418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513661B-AB50-84DC-28D8-0BC4E4393EC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9" r="3429"/>
          <a:stretch/>
        </p:blipFill>
        <p:spPr>
          <a:xfrm>
            <a:off x="20" y="10"/>
            <a:ext cx="4977364" cy="685799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D177363-9BC9-9B83-3291-B976092D3C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26" b="24350"/>
          <a:stretch/>
        </p:blipFill>
        <p:spPr>
          <a:xfrm>
            <a:off x="4977384" y="10"/>
            <a:ext cx="7214616" cy="6857990"/>
          </a:xfrm>
          <a:prstGeom prst="rect">
            <a:avLst/>
          </a:prstGeom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FAECD1EB-FC65-63C3-E219-EB5347EFD22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977384" y="0"/>
            <a:ext cx="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E64232A-D912-4882-BF58-104918115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19700" y="4647530"/>
            <a:ext cx="6715125" cy="2089317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>
            <a:innerShdw blurRad="114300">
              <a:schemeClr val="accent3">
                <a:lumMod val="60000"/>
                <a:lumOff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8E4E9D8-6D9C-4646-83A2-11844D84EA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5574" y="4554951"/>
            <a:ext cx="4848225" cy="170921"/>
          </a:xfrm>
          <a:prstGeom prst="roundRect">
            <a:avLst>
              <a:gd name="adj" fmla="val 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E92FC76-1767-C892-1FB5-DE4CE5EFA108}"/>
              </a:ext>
            </a:extLst>
          </p:cNvPr>
          <p:cNvSpPr txBox="1"/>
          <p:nvPr/>
        </p:nvSpPr>
        <p:spPr>
          <a:xfrm>
            <a:off x="5219699" y="4742251"/>
            <a:ext cx="6715125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6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“Y a la hora novena Jesús exclamó a gran voz: ‘</a:t>
            </a:r>
            <a:r>
              <a:rPr lang="es-ES" sz="2600" b="1" i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Eloi, Eloi, ¿lama </a:t>
            </a:r>
            <a:r>
              <a:rPr lang="es-ES" sz="2600" b="1" i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sabactani</a:t>
            </a:r>
            <a:r>
              <a:rPr lang="es-ES" sz="2600" b="1" i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?</a:t>
            </a:r>
            <a:r>
              <a:rPr lang="es-ES" sz="26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’, que quiere decir: ‘¡Dios mío! ¡Dios mío! ¿Por qué me has desamparado?’ ”</a:t>
            </a:r>
          </a:p>
          <a:p>
            <a:pPr algn="ctr"/>
            <a:r>
              <a:rPr lang="es-ES" sz="20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(Marcos 15:34)</a:t>
            </a:r>
            <a:endParaRPr lang="es-ES" sz="2800" b="1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963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1AC6A30-4F22-4C0F-B278-19C5B8A80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4335AD-65B1-44E4-90AF-264024FE4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3D50C12-88A6-3E4F-1C65-315BD0A08C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78" r="35033"/>
          <a:stretch/>
        </p:blipFill>
        <p:spPr>
          <a:xfrm>
            <a:off x="3" y="1"/>
            <a:ext cx="3695699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n 3" descr="Imagen que contiene persona, hombre, comida, turbante&#10;&#10;Descripción generada automáticamente">
            <a:extLst>
              <a:ext uri="{FF2B5EF4-FFF2-40B4-BE49-F238E27FC236}">
                <a16:creationId xmlns:a16="http://schemas.microsoft.com/office/drawing/2014/main" id="{56D69711-D8C0-E3AE-B6EB-B34BB94FB9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4" r="10624"/>
          <a:stretch/>
        </p:blipFill>
        <p:spPr>
          <a:xfrm>
            <a:off x="7334251" y="10"/>
            <a:ext cx="4857750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163793D-BA76-0D25-A956-5E58FF6D5145}"/>
              </a:ext>
            </a:extLst>
          </p:cNvPr>
          <p:cNvSpPr txBox="1"/>
          <p:nvPr/>
        </p:nvSpPr>
        <p:spPr>
          <a:xfrm>
            <a:off x="3524246" y="174263"/>
            <a:ext cx="3810001" cy="650947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3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“Pero él les dijo: ‘No se asusten. Ustedes buscan a Jesús nazareno, que fue crucificado. ¡Ha resucitado! No está aquí. Miren el lugar donde lo habían puesto’ ”</a:t>
            </a:r>
          </a:p>
          <a:p>
            <a:pPr algn="ctr">
              <a:spcBef>
                <a:spcPts val="1800"/>
              </a:spcBef>
            </a:pP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(Marcos 16:6)</a:t>
            </a:r>
            <a:endParaRPr lang="es-ES" sz="36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112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Grupo de personas en un barco en el agua&#10;&#10;Descripción generada automáticamente con confianza media">
            <a:extLst>
              <a:ext uri="{FF2B5EF4-FFF2-40B4-BE49-F238E27FC236}">
                <a16:creationId xmlns:a16="http://schemas.microsoft.com/office/drawing/2014/main" id="{C7F58988-BFC1-3BDA-CCD7-5E5D62D48B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37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3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23FCB9E-661E-1E90-0D6A-00A4B001D3BF}"/>
              </a:ext>
            </a:extLst>
          </p:cNvPr>
          <p:cNvSpPr txBox="1"/>
          <p:nvPr/>
        </p:nvSpPr>
        <p:spPr>
          <a:xfrm>
            <a:off x="76201" y="308113"/>
            <a:ext cx="3914774" cy="624177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>
              <a:lnSpc>
                <a:spcPts val="7000"/>
              </a:lnSpc>
            </a:pPr>
            <a:r>
              <a:rPr lang="es-ES" sz="4400" b="1" dirty="0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latin typeface="Comic Sans MS" panose="030F0702030302020204" pitchFamily="66" charset="0"/>
              </a:rPr>
              <a:t>“Y les dijo: ‘Vengan en </a:t>
            </a:r>
            <a:r>
              <a:rPr lang="es-ES" sz="4400" b="1" dirty="0" err="1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latin typeface="Comic Sans MS" panose="030F0702030302020204" pitchFamily="66" charset="0"/>
              </a:rPr>
              <a:t>pos</a:t>
            </a:r>
            <a:r>
              <a:rPr lang="es-ES" sz="4400" b="1" dirty="0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latin typeface="Comic Sans MS" panose="030F0702030302020204" pitchFamily="66" charset="0"/>
              </a:rPr>
              <a:t> de mí y los haré pescadores de hombres’ ”</a:t>
            </a:r>
          </a:p>
          <a:p>
            <a:pPr algn="ctr">
              <a:lnSpc>
                <a:spcPts val="7000"/>
              </a:lnSpc>
            </a:pPr>
            <a:r>
              <a:rPr lang="es-ES" sz="2800" b="1" dirty="0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latin typeface="Comic Sans MS" panose="030F0702030302020204" pitchFamily="66" charset="0"/>
              </a:rPr>
              <a:t>(Marcos 1:17)</a:t>
            </a:r>
            <a:endParaRPr lang="es-ES" sz="3600" b="1" dirty="0">
              <a:ln w="12700">
                <a:solidFill>
                  <a:srgbClr val="1453A0"/>
                </a:solidFill>
                <a:prstDash val="solid"/>
              </a:ln>
              <a:pattFill prst="narHorz">
                <a:fgClr>
                  <a:srgbClr val="1453A0"/>
                </a:fgClr>
                <a:bgClr>
                  <a:srgbClr val="D3E4F9"/>
                </a:bgClr>
              </a:pattFill>
              <a:effectLst>
                <a:innerShdw blurRad="177800">
                  <a:srgbClr val="0A294E"/>
                </a:inn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25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838202" y="5618323"/>
            <a:ext cx="1995491" cy="45719"/>
          </a:xfrm>
          <a:custGeom>
            <a:avLst/>
            <a:gdLst>
              <a:gd name="connsiteX0" fmla="*/ 0 w 1995491"/>
              <a:gd name="connsiteY0" fmla="*/ 0 h 45719"/>
              <a:gd name="connsiteX1" fmla="*/ 665164 w 1995491"/>
              <a:gd name="connsiteY1" fmla="*/ 0 h 45719"/>
              <a:gd name="connsiteX2" fmla="*/ 1270463 w 1995491"/>
              <a:gd name="connsiteY2" fmla="*/ 0 h 45719"/>
              <a:gd name="connsiteX3" fmla="*/ 1995491 w 1995491"/>
              <a:gd name="connsiteY3" fmla="*/ 0 h 45719"/>
              <a:gd name="connsiteX4" fmla="*/ 1995491 w 1995491"/>
              <a:gd name="connsiteY4" fmla="*/ 45719 h 45719"/>
              <a:gd name="connsiteX5" fmla="*/ 1290418 w 1995491"/>
              <a:gd name="connsiteY5" fmla="*/ 45719 h 45719"/>
              <a:gd name="connsiteX6" fmla="*/ 665164 w 1995491"/>
              <a:gd name="connsiteY6" fmla="*/ 45719 h 45719"/>
              <a:gd name="connsiteX7" fmla="*/ 0 w 1995491"/>
              <a:gd name="connsiteY7" fmla="*/ 45719 h 45719"/>
              <a:gd name="connsiteX8" fmla="*/ 0 w 1995491"/>
              <a:gd name="connsiteY8" fmla="*/ 0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5491" h="45719" fill="none" extrusionOk="0">
                <a:moveTo>
                  <a:pt x="0" y="0"/>
                </a:moveTo>
                <a:cubicBezTo>
                  <a:pt x="276771" y="21542"/>
                  <a:pt x="377164" y="4643"/>
                  <a:pt x="665164" y="0"/>
                </a:cubicBezTo>
                <a:cubicBezTo>
                  <a:pt x="953164" y="-4643"/>
                  <a:pt x="994291" y="-24523"/>
                  <a:pt x="1270463" y="0"/>
                </a:cubicBezTo>
                <a:cubicBezTo>
                  <a:pt x="1546635" y="24523"/>
                  <a:pt x="1682791" y="-7440"/>
                  <a:pt x="1995491" y="0"/>
                </a:cubicBezTo>
                <a:cubicBezTo>
                  <a:pt x="1997662" y="18875"/>
                  <a:pt x="1997016" y="23675"/>
                  <a:pt x="1995491" y="45719"/>
                </a:cubicBezTo>
                <a:cubicBezTo>
                  <a:pt x="1851042" y="54869"/>
                  <a:pt x="1484660" y="77334"/>
                  <a:pt x="1290418" y="45719"/>
                </a:cubicBezTo>
                <a:cubicBezTo>
                  <a:pt x="1096176" y="14104"/>
                  <a:pt x="835028" y="57349"/>
                  <a:pt x="665164" y="45719"/>
                </a:cubicBezTo>
                <a:cubicBezTo>
                  <a:pt x="495300" y="34089"/>
                  <a:pt x="260584" y="63792"/>
                  <a:pt x="0" y="45719"/>
                </a:cubicBezTo>
                <a:cubicBezTo>
                  <a:pt x="1770" y="31002"/>
                  <a:pt x="-1020" y="15459"/>
                  <a:pt x="0" y="0"/>
                </a:cubicBezTo>
                <a:close/>
              </a:path>
              <a:path w="1995491" h="45719" stroke="0" extrusionOk="0">
                <a:moveTo>
                  <a:pt x="0" y="0"/>
                </a:moveTo>
                <a:cubicBezTo>
                  <a:pt x="205654" y="20123"/>
                  <a:pt x="332413" y="-20169"/>
                  <a:pt x="605299" y="0"/>
                </a:cubicBezTo>
                <a:cubicBezTo>
                  <a:pt x="878185" y="20169"/>
                  <a:pt x="1116714" y="28024"/>
                  <a:pt x="1250508" y="0"/>
                </a:cubicBezTo>
                <a:cubicBezTo>
                  <a:pt x="1384302" y="-28024"/>
                  <a:pt x="1795557" y="-31858"/>
                  <a:pt x="1995491" y="0"/>
                </a:cubicBezTo>
                <a:cubicBezTo>
                  <a:pt x="1994226" y="14599"/>
                  <a:pt x="1994091" y="26641"/>
                  <a:pt x="1995491" y="45719"/>
                </a:cubicBezTo>
                <a:cubicBezTo>
                  <a:pt x="1735566" y="35291"/>
                  <a:pt x="1625315" y="59781"/>
                  <a:pt x="1370237" y="45719"/>
                </a:cubicBezTo>
                <a:cubicBezTo>
                  <a:pt x="1115159" y="31657"/>
                  <a:pt x="937076" y="80163"/>
                  <a:pt x="665164" y="45719"/>
                </a:cubicBezTo>
                <a:cubicBezTo>
                  <a:pt x="393252" y="11275"/>
                  <a:pt x="326484" y="39495"/>
                  <a:pt x="0" y="45719"/>
                </a:cubicBezTo>
                <a:cubicBezTo>
                  <a:pt x="772" y="31775"/>
                  <a:pt x="94" y="14627"/>
                  <a:pt x="0" y="0"/>
                </a:cubicBezTo>
                <a:close/>
              </a:path>
            </a:pathLst>
          </a:custGeom>
          <a:solidFill>
            <a:srgbClr val="DB3817"/>
          </a:solidFill>
          <a:ln w="44450" cap="rnd">
            <a:solidFill>
              <a:srgbClr val="DB3817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ketch line">
            <a:extLst>
              <a:ext uri="{FF2B5EF4-FFF2-40B4-BE49-F238E27FC236}">
                <a16:creationId xmlns:a16="http://schemas.microsoft.com/office/drawing/2014/main" id="{7F563312-A46E-E839-8271-430B1767B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034710" y="5618323"/>
            <a:ext cx="1995491" cy="45719"/>
          </a:xfrm>
          <a:custGeom>
            <a:avLst/>
            <a:gdLst>
              <a:gd name="connsiteX0" fmla="*/ 0 w 1995491"/>
              <a:gd name="connsiteY0" fmla="*/ 0 h 45719"/>
              <a:gd name="connsiteX1" fmla="*/ 665164 w 1995491"/>
              <a:gd name="connsiteY1" fmla="*/ 0 h 45719"/>
              <a:gd name="connsiteX2" fmla="*/ 1270463 w 1995491"/>
              <a:gd name="connsiteY2" fmla="*/ 0 h 45719"/>
              <a:gd name="connsiteX3" fmla="*/ 1995491 w 1995491"/>
              <a:gd name="connsiteY3" fmla="*/ 0 h 45719"/>
              <a:gd name="connsiteX4" fmla="*/ 1995491 w 1995491"/>
              <a:gd name="connsiteY4" fmla="*/ 45719 h 45719"/>
              <a:gd name="connsiteX5" fmla="*/ 1290418 w 1995491"/>
              <a:gd name="connsiteY5" fmla="*/ 45719 h 45719"/>
              <a:gd name="connsiteX6" fmla="*/ 665164 w 1995491"/>
              <a:gd name="connsiteY6" fmla="*/ 45719 h 45719"/>
              <a:gd name="connsiteX7" fmla="*/ 0 w 1995491"/>
              <a:gd name="connsiteY7" fmla="*/ 45719 h 45719"/>
              <a:gd name="connsiteX8" fmla="*/ 0 w 1995491"/>
              <a:gd name="connsiteY8" fmla="*/ 0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5491" h="45719" fill="none" extrusionOk="0">
                <a:moveTo>
                  <a:pt x="0" y="0"/>
                </a:moveTo>
                <a:cubicBezTo>
                  <a:pt x="276771" y="21542"/>
                  <a:pt x="377164" y="4643"/>
                  <a:pt x="665164" y="0"/>
                </a:cubicBezTo>
                <a:cubicBezTo>
                  <a:pt x="953164" y="-4643"/>
                  <a:pt x="994291" y="-24523"/>
                  <a:pt x="1270463" y="0"/>
                </a:cubicBezTo>
                <a:cubicBezTo>
                  <a:pt x="1546635" y="24523"/>
                  <a:pt x="1682791" y="-7440"/>
                  <a:pt x="1995491" y="0"/>
                </a:cubicBezTo>
                <a:cubicBezTo>
                  <a:pt x="1997662" y="18875"/>
                  <a:pt x="1997016" y="23675"/>
                  <a:pt x="1995491" y="45719"/>
                </a:cubicBezTo>
                <a:cubicBezTo>
                  <a:pt x="1851042" y="54869"/>
                  <a:pt x="1484660" y="77334"/>
                  <a:pt x="1290418" y="45719"/>
                </a:cubicBezTo>
                <a:cubicBezTo>
                  <a:pt x="1096176" y="14104"/>
                  <a:pt x="835028" y="57349"/>
                  <a:pt x="665164" y="45719"/>
                </a:cubicBezTo>
                <a:cubicBezTo>
                  <a:pt x="495300" y="34089"/>
                  <a:pt x="260584" y="63792"/>
                  <a:pt x="0" y="45719"/>
                </a:cubicBezTo>
                <a:cubicBezTo>
                  <a:pt x="1770" y="31002"/>
                  <a:pt x="-1020" y="15459"/>
                  <a:pt x="0" y="0"/>
                </a:cubicBezTo>
                <a:close/>
              </a:path>
              <a:path w="1995491" h="45719" stroke="0" extrusionOk="0">
                <a:moveTo>
                  <a:pt x="0" y="0"/>
                </a:moveTo>
                <a:cubicBezTo>
                  <a:pt x="205654" y="20123"/>
                  <a:pt x="332413" y="-20169"/>
                  <a:pt x="605299" y="0"/>
                </a:cubicBezTo>
                <a:cubicBezTo>
                  <a:pt x="878185" y="20169"/>
                  <a:pt x="1116714" y="28024"/>
                  <a:pt x="1250508" y="0"/>
                </a:cubicBezTo>
                <a:cubicBezTo>
                  <a:pt x="1384302" y="-28024"/>
                  <a:pt x="1795557" y="-31858"/>
                  <a:pt x="1995491" y="0"/>
                </a:cubicBezTo>
                <a:cubicBezTo>
                  <a:pt x="1994226" y="14599"/>
                  <a:pt x="1994091" y="26641"/>
                  <a:pt x="1995491" y="45719"/>
                </a:cubicBezTo>
                <a:cubicBezTo>
                  <a:pt x="1735566" y="35291"/>
                  <a:pt x="1625315" y="59781"/>
                  <a:pt x="1370237" y="45719"/>
                </a:cubicBezTo>
                <a:cubicBezTo>
                  <a:pt x="1115159" y="31657"/>
                  <a:pt x="937076" y="80163"/>
                  <a:pt x="665164" y="45719"/>
                </a:cubicBezTo>
                <a:cubicBezTo>
                  <a:pt x="393252" y="11275"/>
                  <a:pt x="326484" y="39495"/>
                  <a:pt x="0" y="45719"/>
                </a:cubicBezTo>
                <a:cubicBezTo>
                  <a:pt x="772" y="31775"/>
                  <a:pt x="94" y="14627"/>
                  <a:pt x="0" y="0"/>
                </a:cubicBezTo>
                <a:close/>
              </a:path>
            </a:pathLst>
          </a:custGeom>
          <a:solidFill>
            <a:srgbClr val="DB3817"/>
          </a:solidFill>
          <a:ln w="44450" cap="rnd">
            <a:solidFill>
              <a:srgbClr val="DB3817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Un par de personas de pie sobre pasto&#10;&#10;Descripción generada automáticamente con confianza media">
            <a:extLst>
              <a:ext uri="{FF2B5EF4-FFF2-40B4-BE49-F238E27FC236}">
                <a16:creationId xmlns:a16="http://schemas.microsoft.com/office/drawing/2014/main" id="{B9FFC2FD-3455-E616-F7B6-8D6203E1CE2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2" b="12292"/>
          <a:stretch/>
        </p:blipFill>
        <p:spPr>
          <a:xfrm>
            <a:off x="20" y="9"/>
            <a:ext cx="12191980" cy="5172065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C6B26A6-F066-0435-CAFA-9CF25CF676DF}"/>
              </a:ext>
            </a:extLst>
          </p:cNvPr>
          <p:cNvSpPr txBox="1"/>
          <p:nvPr/>
        </p:nvSpPr>
        <p:spPr>
          <a:xfrm>
            <a:off x="319067" y="5219611"/>
            <a:ext cx="11556893" cy="15696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3200" b="1" dirty="0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“También les dijo: ‘El sábado fue hecho para el hombre, no el hombre para el sábado. Así, el Hijo del hombre es también Señor del sábado’ ” </a:t>
            </a:r>
            <a:r>
              <a:rPr lang="es-ES" sz="2400" b="1" dirty="0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(Marcos 2:27, 28)</a:t>
            </a:r>
            <a:endParaRPr lang="es-ES" sz="3200" b="1" dirty="0">
              <a:ln/>
              <a:solidFill>
                <a:srgbClr val="DB3817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458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C29C59CE-9D5A-4E64-9F64-161998AB2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E68F091-164F-4E23-76B4-27AC8BC7CB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18833" r="18833"/>
          <a:stretch/>
        </p:blipFill>
        <p:spPr>
          <a:xfrm>
            <a:off x="2" y="2"/>
            <a:ext cx="3326945" cy="4002913"/>
          </a:xfrm>
          <a:custGeom>
            <a:avLst/>
            <a:gdLst/>
            <a:ahLst/>
            <a:cxnLst/>
            <a:rect l="l" t="t" r="r" b="b"/>
            <a:pathLst>
              <a:path w="2873113" h="2520153">
                <a:moveTo>
                  <a:pt x="0" y="0"/>
                </a:moveTo>
                <a:lnTo>
                  <a:pt x="2863050" y="0"/>
                </a:lnTo>
                <a:lnTo>
                  <a:pt x="2860357" y="23417"/>
                </a:lnTo>
                <a:cubicBezTo>
                  <a:pt x="2854714" y="58297"/>
                  <a:pt x="2848787" y="93209"/>
                  <a:pt x="2846577" y="128562"/>
                </a:cubicBezTo>
                <a:cubicBezTo>
                  <a:pt x="2835325" y="313204"/>
                  <a:pt x="2844701" y="497594"/>
                  <a:pt x="2857292" y="681606"/>
                </a:cubicBezTo>
                <a:cubicBezTo>
                  <a:pt x="2874974" y="930009"/>
                  <a:pt x="2873501" y="1179283"/>
                  <a:pt x="2852872" y="1427485"/>
                </a:cubicBezTo>
                <a:cubicBezTo>
                  <a:pt x="2831655" y="1647555"/>
                  <a:pt x="2835660" y="1869138"/>
                  <a:pt x="2864794" y="2088415"/>
                </a:cubicBezTo>
                <a:cubicBezTo>
                  <a:pt x="2882609" y="2212685"/>
                  <a:pt x="2866535" y="2338091"/>
                  <a:pt x="2864794" y="2462992"/>
                </a:cubicBezTo>
                <a:lnTo>
                  <a:pt x="2863832" y="2503401"/>
                </a:lnTo>
                <a:lnTo>
                  <a:pt x="2759379" y="2506812"/>
                </a:lnTo>
                <a:cubicBezTo>
                  <a:pt x="2718815" y="2505399"/>
                  <a:pt x="2678327" y="2501250"/>
                  <a:pt x="2638141" y="2494371"/>
                </a:cubicBezTo>
                <a:cubicBezTo>
                  <a:pt x="2542898" y="2477013"/>
                  <a:pt x="2447655" y="2484775"/>
                  <a:pt x="2352412" y="2491125"/>
                </a:cubicBezTo>
                <a:cubicBezTo>
                  <a:pt x="2090938" y="2508483"/>
                  <a:pt x="1829464" y="2529652"/>
                  <a:pt x="1567101" y="2515539"/>
                </a:cubicBezTo>
                <a:cubicBezTo>
                  <a:pt x="1511098" y="2512576"/>
                  <a:pt x="1456492" y="2499593"/>
                  <a:pt x="1400871" y="2494229"/>
                </a:cubicBezTo>
                <a:cubicBezTo>
                  <a:pt x="1239211" y="2478564"/>
                  <a:pt x="1078187" y="2496912"/>
                  <a:pt x="916909" y="2504391"/>
                </a:cubicBezTo>
                <a:cubicBezTo>
                  <a:pt x="738423" y="2515144"/>
                  <a:pt x="559493" y="2512971"/>
                  <a:pt x="381262" y="2497899"/>
                </a:cubicBezTo>
                <a:cubicBezTo>
                  <a:pt x="284495" y="2488444"/>
                  <a:pt x="187601" y="2485233"/>
                  <a:pt x="90675" y="2486397"/>
                </a:cubicBezTo>
                <a:lnTo>
                  <a:pt x="0" y="2490996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n 1" descr="Un grupo de personas con paraguas en la calle&#10;&#10;Descripción generada automáticamente">
            <a:extLst>
              <a:ext uri="{FF2B5EF4-FFF2-40B4-BE49-F238E27FC236}">
                <a16:creationId xmlns:a16="http://schemas.microsoft.com/office/drawing/2014/main" id="{8EB88AA6-7C66-FB7C-E53A-6D1F0994885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" b="1287"/>
          <a:stretch/>
        </p:blipFill>
        <p:spPr>
          <a:xfrm>
            <a:off x="3479536" y="0"/>
            <a:ext cx="3292739" cy="4010015"/>
          </a:xfrm>
          <a:custGeom>
            <a:avLst/>
            <a:gdLst/>
            <a:ahLst/>
            <a:cxnLst/>
            <a:rect l="l" t="t" r="r" b="b"/>
            <a:pathLst>
              <a:path w="2843573" h="2524634">
                <a:moveTo>
                  <a:pt x="26682" y="0"/>
                </a:moveTo>
                <a:lnTo>
                  <a:pt x="2822452" y="0"/>
                </a:lnTo>
                <a:lnTo>
                  <a:pt x="2820993" y="10824"/>
                </a:lnTo>
                <a:cubicBezTo>
                  <a:pt x="2808235" y="122326"/>
                  <a:pt x="2818697" y="233190"/>
                  <a:pt x="2829285" y="343799"/>
                </a:cubicBezTo>
                <a:cubicBezTo>
                  <a:pt x="2840997" y="479092"/>
                  <a:pt x="2837348" y="615270"/>
                  <a:pt x="2818441" y="749749"/>
                </a:cubicBezTo>
                <a:cubicBezTo>
                  <a:pt x="2807788" y="840800"/>
                  <a:pt x="2808044" y="932796"/>
                  <a:pt x="2819207" y="1023783"/>
                </a:cubicBezTo>
                <a:cubicBezTo>
                  <a:pt x="2837578" y="1193205"/>
                  <a:pt x="2863349" y="1363775"/>
                  <a:pt x="2819207" y="1534090"/>
                </a:cubicBezTo>
                <a:cubicBezTo>
                  <a:pt x="2800453" y="1606554"/>
                  <a:pt x="2806449" y="1682589"/>
                  <a:pt x="2816911" y="1756456"/>
                </a:cubicBezTo>
                <a:cubicBezTo>
                  <a:pt x="2833853" y="1883025"/>
                  <a:pt x="2834796" y="2011227"/>
                  <a:pt x="2819717" y="2138038"/>
                </a:cubicBezTo>
                <a:cubicBezTo>
                  <a:pt x="2811335" y="2205118"/>
                  <a:pt x="2811679" y="2273002"/>
                  <a:pt x="2820738" y="2339992"/>
                </a:cubicBezTo>
                <a:cubicBezTo>
                  <a:pt x="2827117" y="2381582"/>
                  <a:pt x="2826415" y="2423364"/>
                  <a:pt x="2825315" y="2465177"/>
                </a:cubicBezTo>
                <a:lnTo>
                  <a:pt x="2825058" y="2479654"/>
                </a:lnTo>
                <a:lnTo>
                  <a:pt x="2679762" y="2483128"/>
                </a:lnTo>
                <a:cubicBezTo>
                  <a:pt x="2618897" y="2485860"/>
                  <a:pt x="2558084" y="2490067"/>
                  <a:pt x="2497351" y="2496347"/>
                </a:cubicBezTo>
                <a:cubicBezTo>
                  <a:pt x="2332771" y="2513422"/>
                  <a:pt x="2168953" y="2506649"/>
                  <a:pt x="2004501" y="2503544"/>
                </a:cubicBezTo>
                <a:cubicBezTo>
                  <a:pt x="1819728" y="2500017"/>
                  <a:pt x="1634831" y="2501710"/>
                  <a:pt x="1450058" y="2501710"/>
                </a:cubicBezTo>
                <a:cubicBezTo>
                  <a:pt x="1369673" y="2501992"/>
                  <a:pt x="1289796" y="2497193"/>
                  <a:pt x="1209792" y="2489009"/>
                </a:cubicBezTo>
                <a:cubicBezTo>
                  <a:pt x="1093723" y="2477295"/>
                  <a:pt x="978288" y="2491407"/>
                  <a:pt x="863997" y="2510177"/>
                </a:cubicBezTo>
                <a:cubicBezTo>
                  <a:pt x="784361" y="2521298"/>
                  <a:pt x="704102" y="2526010"/>
                  <a:pt x="623857" y="2524289"/>
                </a:cubicBezTo>
                <a:cubicBezTo>
                  <a:pt x="427783" y="2524430"/>
                  <a:pt x="232091" y="2514693"/>
                  <a:pt x="36524" y="2497052"/>
                </a:cubicBezTo>
                <a:lnTo>
                  <a:pt x="13350" y="2496674"/>
                </a:lnTo>
                <a:lnTo>
                  <a:pt x="17533" y="2292198"/>
                </a:lnTo>
                <a:cubicBezTo>
                  <a:pt x="19808" y="2209062"/>
                  <a:pt x="21290" y="2125926"/>
                  <a:pt x="17874" y="2042789"/>
                </a:cubicBezTo>
                <a:cubicBezTo>
                  <a:pt x="8899" y="1823109"/>
                  <a:pt x="-1415" y="1603430"/>
                  <a:pt x="13052" y="1383876"/>
                </a:cubicBezTo>
                <a:cubicBezTo>
                  <a:pt x="22963" y="1233390"/>
                  <a:pt x="35957" y="1082147"/>
                  <a:pt x="31938" y="930905"/>
                </a:cubicBezTo>
                <a:cubicBezTo>
                  <a:pt x="27652" y="775629"/>
                  <a:pt x="13587" y="620983"/>
                  <a:pt x="3274" y="466086"/>
                </a:cubicBezTo>
                <a:cubicBezTo>
                  <a:pt x="-4187" y="352451"/>
                  <a:pt x="1117" y="238378"/>
                  <a:pt x="19079" y="125790"/>
                </a:cubicBezTo>
                <a:cubicBezTo>
                  <a:pt x="25442" y="85647"/>
                  <a:pt x="27250" y="45378"/>
                  <a:pt x="26899" y="5094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sketch line">
            <a:extLst>
              <a:ext uri="{FF2B5EF4-FFF2-40B4-BE49-F238E27FC236}">
                <a16:creationId xmlns:a16="http://schemas.microsoft.com/office/drawing/2014/main" id="{21D3D9F9-59C8-7816-EE36-EFAE51048D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924863" y="6642834"/>
            <a:ext cx="5105211" cy="45719"/>
          </a:xfrm>
          <a:custGeom>
            <a:avLst/>
            <a:gdLst>
              <a:gd name="connsiteX0" fmla="*/ 0 w 5105211"/>
              <a:gd name="connsiteY0" fmla="*/ 0 h 45719"/>
              <a:gd name="connsiteX1" fmla="*/ 484995 w 5105211"/>
              <a:gd name="connsiteY1" fmla="*/ 0 h 45719"/>
              <a:gd name="connsiteX2" fmla="*/ 1225251 w 5105211"/>
              <a:gd name="connsiteY2" fmla="*/ 0 h 45719"/>
              <a:gd name="connsiteX3" fmla="*/ 1761298 w 5105211"/>
              <a:gd name="connsiteY3" fmla="*/ 0 h 45719"/>
              <a:gd name="connsiteX4" fmla="*/ 2297345 w 5105211"/>
              <a:gd name="connsiteY4" fmla="*/ 0 h 45719"/>
              <a:gd name="connsiteX5" fmla="*/ 2986548 w 5105211"/>
              <a:gd name="connsiteY5" fmla="*/ 0 h 45719"/>
              <a:gd name="connsiteX6" fmla="*/ 3675752 w 5105211"/>
              <a:gd name="connsiteY6" fmla="*/ 0 h 45719"/>
              <a:gd name="connsiteX7" fmla="*/ 4262851 w 5105211"/>
              <a:gd name="connsiteY7" fmla="*/ 0 h 45719"/>
              <a:gd name="connsiteX8" fmla="*/ 5105211 w 5105211"/>
              <a:gd name="connsiteY8" fmla="*/ 0 h 45719"/>
              <a:gd name="connsiteX9" fmla="*/ 5105211 w 5105211"/>
              <a:gd name="connsiteY9" fmla="*/ 45719 h 45719"/>
              <a:gd name="connsiteX10" fmla="*/ 4467060 w 5105211"/>
              <a:gd name="connsiteY10" fmla="*/ 45719 h 45719"/>
              <a:gd name="connsiteX11" fmla="*/ 3726804 w 5105211"/>
              <a:gd name="connsiteY11" fmla="*/ 45719 h 45719"/>
              <a:gd name="connsiteX12" fmla="*/ 3241809 w 5105211"/>
              <a:gd name="connsiteY12" fmla="*/ 45719 h 45719"/>
              <a:gd name="connsiteX13" fmla="*/ 2552606 w 5105211"/>
              <a:gd name="connsiteY13" fmla="*/ 45719 h 45719"/>
              <a:gd name="connsiteX14" fmla="*/ 1965506 w 5105211"/>
              <a:gd name="connsiteY14" fmla="*/ 45719 h 45719"/>
              <a:gd name="connsiteX15" fmla="*/ 1378407 w 5105211"/>
              <a:gd name="connsiteY15" fmla="*/ 45719 h 45719"/>
              <a:gd name="connsiteX16" fmla="*/ 740256 w 5105211"/>
              <a:gd name="connsiteY16" fmla="*/ 45719 h 45719"/>
              <a:gd name="connsiteX17" fmla="*/ 0 w 5105211"/>
              <a:gd name="connsiteY17" fmla="*/ 45719 h 45719"/>
              <a:gd name="connsiteX18" fmla="*/ 0 w 5105211"/>
              <a:gd name="connsiteY18" fmla="*/ 0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105211" h="45719" fill="none" extrusionOk="0">
                <a:moveTo>
                  <a:pt x="0" y="0"/>
                </a:moveTo>
                <a:cubicBezTo>
                  <a:pt x="191823" y="-23276"/>
                  <a:pt x="343356" y="13302"/>
                  <a:pt x="484995" y="0"/>
                </a:cubicBezTo>
                <a:cubicBezTo>
                  <a:pt x="626635" y="-13302"/>
                  <a:pt x="1052468" y="1619"/>
                  <a:pt x="1225251" y="0"/>
                </a:cubicBezTo>
                <a:cubicBezTo>
                  <a:pt x="1398034" y="-1619"/>
                  <a:pt x="1652694" y="-4708"/>
                  <a:pt x="1761298" y="0"/>
                </a:cubicBezTo>
                <a:cubicBezTo>
                  <a:pt x="1869902" y="4708"/>
                  <a:pt x="2177745" y="2309"/>
                  <a:pt x="2297345" y="0"/>
                </a:cubicBezTo>
                <a:cubicBezTo>
                  <a:pt x="2416945" y="-2309"/>
                  <a:pt x="2841854" y="34042"/>
                  <a:pt x="2986548" y="0"/>
                </a:cubicBezTo>
                <a:cubicBezTo>
                  <a:pt x="3131242" y="-34042"/>
                  <a:pt x="3366092" y="-8692"/>
                  <a:pt x="3675752" y="0"/>
                </a:cubicBezTo>
                <a:cubicBezTo>
                  <a:pt x="3985412" y="8692"/>
                  <a:pt x="4057249" y="24248"/>
                  <a:pt x="4262851" y="0"/>
                </a:cubicBezTo>
                <a:cubicBezTo>
                  <a:pt x="4468453" y="-24248"/>
                  <a:pt x="4830020" y="21843"/>
                  <a:pt x="5105211" y="0"/>
                </a:cubicBezTo>
                <a:cubicBezTo>
                  <a:pt x="5103055" y="20072"/>
                  <a:pt x="5104321" y="35540"/>
                  <a:pt x="5105211" y="45719"/>
                </a:cubicBezTo>
                <a:cubicBezTo>
                  <a:pt x="4841484" y="54573"/>
                  <a:pt x="4621052" y="52639"/>
                  <a:pt x="4467060" y="45719"/>
                </a:cubicBezTo>
                <a:cubicBezTo>
                  <a:pt x="4313068" y="38799"/>
                  <a:pt x="3884992" y="33672"/>
                  <a:pt x="3726804" y="45719"/>
                </a:cubicBezTo>
                <a:cubicBezTo>
                  <a:pt x="3568616" y="57766"/>
                  <a:pt x="3425364" y="63391"/>
                  <a:pt x="3241809" y="45719"/>
                </a:cubicBezTo>
                <a:cubicBezTo>
                  <a:pt x="3058255" y="28047"/>
                  <a:pt x="2767867" y="57778"/>
                  <a:pt x="2552606" y="45719"/>
                </a:cubicBezTo>
                <a:cubicBezTo>
                  <a:pt x="2337345" y="33660"/>
                  <a:pt x="2087914" y="26810"/>
                  <a:pt x="1965506" y="45719"/>
                </a:cubicBezTo>
                <a:cubicBezTo>
                  <a:pt x="1843098" y="64628"/>
                  <a:pt x="1522767" y="27451"/>
                  <a:pt x="1378407" y="45719"/>
                </a:cubicBezTo>
                <a:cubicBezTo>
                  <a:pt x="1234047" y="63987"/>
                  <a:pt x="940136" y="52375"/>
                  <a:pt x="740256" y="45719"/>
                </a:cubicBezTo>
                <a:cubicBezTo>
                  <a:pt x="540376" y="39063"/>
                  <a:pt x="260268" y="37927"/>
                  <a:pt x="0" y="45719"/>
                </a:cubicBezTo>
                <a:cubicBezTo>
                  <a:pt x="-643" y="23557"/>
                  <a:pt x="7" y="11076"/>
                  <a:pt x="0" y="0"/>
                </a:cubicBezTo>
                <a:close/>
              </a:path>
              <a:path w="5105211" h="45719" stroke="0" extrusionOk="0">
                <a:moveTo>
                  <a:pt x="0" y="0"/>
                </a:moveTo>
                <a:cubicBezTo>
                  <a:pt x="217079" y="7439"/>
                  <a:pt x="343592" y="26093"/>
                  <a:pt x="536047" y="0"/>
                </a:cubicBezTo>
                <a:cubicBezTo>
                  <a:pt x="728502" y="-26093"/>
                  <a:pt x="903251" y="134"/>
                  <a:pt x="1021042" y="0"/>
                </a:cubicBezTo>
                <a:cubicBezTo>
                  <a:pt x="1138833" y="-134"/>
                  <a:pt x="1410348" y="18660"/>
                  <a:pt x="1557089" y="0"/>
                </a:cubicBezTo>
                <a:cubicBezTo>
                  <a:pt x="1703830" y="-18660"/>
                  <a:pt x="1940804" y="-4804"/>
                  <a:pt x="2195241" y="0"/>
                </a:cubicBezTo>
                <a:cubicBezTo>
                  <a:pt x="2449678" y="4804"/>
                  <a:pt x="2677326" y="-33733"/>
                  <a:pt x="2884444" y="0"/>
                </a:cubicBezTo>
                <a:cubicBezTo>
                  <a:pt x="3091562" y="33733"/>
                  <a:pt x="3367989" y="-15618"/>
                  <a:pt x="3624700" y="0"/>
                </a:cubicBezTo>
                <a:cubicBezTo>
                  <a:pt x="3881411" y="15618"/>
                  <a:pt x="4011881" y="2143"/>
                  <a:pt x="4364955" y="0"/>
                </a:cubicBezTo>
                <a:cubicBezTo>
                  <a:pt x="4718030" y="-2143"/>
                  <a:pt x="4828272" y="-9407"/>
                  <a:pt x="5105211" y="0"/>
                </a:cubicBezTo>
                <a:cubicBezTo>
                  <a:pt x="5104608" y="18075"/>
                  <a:pt x="5105464" y="26055"/>
                  <a:pt x="5105211" y="45719"/>
                </a:cubicBezTo>
                <a:cubicBezTo>
                  <a:pt x="4854086" y="22647"/>
                  <a:pt x="4835266" y="57359"/>
                  <a:pt x="4569164" y="45719"/>
                </a:cubicBezTo>
                <a:cubicBezTo>
                  <a:pt x="4303062" y="34079"/>
                  <a:pt x="4059627" y="74956"/>
                  <a:pt x="3828908" y="45719"/>
                </a:cubicBezTo>
                <a:cubicBezTo>
                  <a:pt x="3598189" y="16482"/>
                  <a:pt x="3482253" y="50398"/>
                  <a:pt x="3343913" y="45719"/>
                </a:cubicBezTo>
                <a:cubicBezTo>
                  <a:pt x="3205573" y="41040"/>
                  <a:pt x="2851247" y="50689"/>
                  <a:pt x="2654710" y="45719"/>
                </a:cubicBezTo>
                <a:cubicBezTo>
                  <a:pt x="2458173" y="40749"/>
                  <a:pt x="2332969" y="50608"/>
                  <a:pt x="2067610" y="45719"/>
                </a:cubicBezTo>
                <a:cubicBezTo>
                  <a:pt x="1802251" y="40830"/>
                  <a:pt x="1748862" y="28083"/>
                  <a:pt x="1480511" y="45719"/>
                </a:cubicBezTo>
                <a:cubicBezTo>
                  <a:pt x="1212160" y="63355"/>
                  <a:pt x="998552" y="16628"/>
                  <a:pt x="740256" y="45719"/>
                </a:cubicBezTo>
                <a:cubicBezTo>
                  <a:pt x="481961" y="74810"/>
                  <a:pt x="242952" y="67895"/>
                  <a:pt x="0" y="45719"/>
                </a:cubicBezTo>
                <a:cubicBezTo>
                  <a:pt x="-1836" y="28927"/>
                  <a:pt x="-1676" y="12102"/>
                  <a:pt x="0" y="0"/>
                </a:cubicBezTo>
                <a:close/>
              </a:path>
            </a:pathLst>
          </a:custGeom>
          <a:solidFill>
            <a:srgbClr val="684E31"/>
          </a:solidFill>
          <a:ln w="41275" cap="rnd">
            <a:solidFill>
              <a:srgbClr val="684E31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2EA3E16E-E32B-4992-ADBC-EA9C33A6F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24864" y="169447"/>
            <a:ext cx="5105211" cy="45719"/>
          </a:xfrm>
          <a:custGeom>
            <a:avLst/>
            <a:gdLst>
              <a:gd name="connsiteX0" fmla="*/ 0 w 5105211"/>
              <a:gd name="connsiteY0" fmla="*/ 0 h 45719"/>
              <a:gd name="connsiteX1" fmla="*/ 484995 w 5105211"/>
              <a:gd name="connsiteY1" fmla="*/ 0 h 45719"/>
              <a:gd name="connsiteX2" fmla="*/ 1225251 w 5105211"/>
              <a:gd name="connsiteY2" fmla="*/ 0 h 45719"/>
              <a:gd name="connsiteX3" fmla="*/ 1761298 w 5105211"/>
              <a:gd name="connsiteY3" fmla="*/ 0 h 45719"/>
              <a:gd name="connsiteX4" fmla="*/ 2297345 w 5105211"/>
              <a:gd name="connsiteY4" fmla="*/ 0 h 45719"/>
              <a:gd name="connsiteX5" fmla="*/ 2986548 w 5105211"/>
              <a:gd name="connsiteY5" fmla="*/ 0 h 45719"/>
              <a:gd name="connsiteX6" fmla="*/ 3675752 w 5105211"/>
              <a:gd name="connsiteY6" fmla="*/ 0 h 45719"/>
              <a:gd name="connsiteX7" fmla="*/ 4262851 w 5105211"/>
              <a:gd name="connsiteY7" fmla="*/ 0 h 45719"/>
              <a:gd name="connsiteX8" fmla="*/ 5105211 w 5105211"/>
              <a:gd name="connsiteY8" fmla="*/ 0 h 45719"/>
              <a:gd name="connsiteX9" fmla="*/ 5105211 w 5105211"/>
              <a:gd name="connsiteY9" fmla="*/ 45719 h 45719"/>
              <a:gd name="connsiteX10" fmla="*/ 4467060 w 5105211"/>
              <a:gd name="connsiteY10" fmla="*/ 45719 h 45719"/>
              <a:gd name="connsiteX11" fmla="*/ 3726804 w 5105211"/>
              <a:gd name="connsiteY11" fmla="*/ 45719 h 45719"/>
              <a:gd name="connsiteX12" fmla="*/ 3241809 w 5105211"/>
              <a:gd name="connsiteY12" fmla="*/ 45719 h 45719"/>
              <a:gd name="connsiteX13" fmla="*/ 2552606 w 5105211"/>
              <a:gd name="connsiteY13" fmla="*/ 45719 h 45719"/>
              <a:gd name="connsiteX14" fmla="*/ 1965506 w 5105211"/>
              <a:gd name="connsiteY14" fmla="*/ 45719 h 45719"/>
              <a:gd name="connsiteX15" fmla="*/ 1378407 w 5105211"/>
              <a:gd name="connsiteY15" fmla="*/ 45719 h 45719"/>
              <a:gd name="connsiteX16" fmla="*/ 740256 w 5105211"/>
              <a:gd name="connsiteY16" fmla="*/ 45719 h 45719"/>
              <a:gd name="connsiteX17" fmla="*/ 0 w 5105211"/>
              <a:gd name="connsiteY17" fmla="*/ 45719 h 45719"/>
              <a:gd name="connsiteX18" fmla="*/ 0 w 5105211"/>
              <a:gd name="connsiteY18" fmla="*/ 0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105211" h="45719" fill="none" extrusionOk="0">
                <a:moveTo>
                  <a:pt x="0" y="0"/>
                </a:moveTo>
                <a:cubicBezTo>
                  <a:pt x="191823" y="-23276"/>
                  <a:pt x="343356" y="13302"/>
                  <a:pt x="484995" y="0"/>
                </a:cubicBezTo>
                <a:cubicBezTo>
                  <a:pt x="626635" y="-13302"/>
                  <a:pt x="1052468" y="1619"/>
                  <a:pt x="1225251" y="0"/>
                </a:cubicBezTo>
                <a:cubicBezTo>
                  <a:pt x="1398034" y="-1619"/>
                  <a:pt x="1652694" y="-4708"/>
                  <a:pt x="1761298" y="0"/>
                </a:cubicBezTo>
                <a:cubicBezTo>
                  <a:pt x="1869902" y="4708"/>
                  <a:pt x="2177745" y="2309"/>
                  <a:pt x="2297345" y="0"/>
                </a:cubicBezTo>
                <a:cubicBezTo>
                  <a:pt x="2416945" y="-2309"/>
                  <a:pt x="2841854" y="34042"/>
                  <a:pt x="2986548" y="0"/>
                </a:cubicBezTo>
                <a:cubicBezTo>
                  <a:pt x="3131242" y="-34042"/>
                  <a:pt x="3366092" y="-8692"/>
                  <a:pt x="3675752" y="0"/>
                </a:cubicBezTo>
                <a:cubicBezTo>
                  <a:pt x="3985412" y="8692"/>
                  <a:pt x="4057249" y="24248"/>
                  <a:pt x="4262851" y="0"/>
                </a:cubicBezTo>
                <a:cubicBezTo>
                  <a:pt x="4468453" y="-24248"/>
                  <a:pt x="4830020" y="21843"/>
                  <a:pt x="5105211" y="0"/>
                </a:cubicBezTo>
                <a:cubicBezTo>
                  <a:pt x="5103055" y="20072"/>
                  <a:pt x="5104321" y="35540"/>
                  <a:pt x="5105211" y="45719"/>
                </a:cubicBezTo>
                <a:cubicBezTo>
                  <a:pt x="4841484" y="54573"/>
                  <a:pt x="4621052" y="52639"/>
                  <a:pt x="4467060" y="45719"/>
                </a:cubicBezTo>
                <a:cubicBezTo>
                  <a:pt x="4313068" y="38799"/>
                  <a:pt x="3884992" y="33672"/>
                  <a:pt x="3726804" y="45719"/>
                </a:cubicBezTo>
                <a:cubicBezTo>
                  <a:pt x="3568616" y="57766"/>
                  <a:pt x="3425364" y="63391"/>
                  <a:pt x="3241809" y="45719"/>
                </a:cubicBezTo>
                <a:cubicBezTo>
                  <a:pt x="3058255" y="28047"/>
                  <a:pt x="2767867" y="57778"/>
                  <a:pt x="2552606" y="45719"/>
                </a:cubicBezTo>
                <a:cubicBezTo>
                  <a:pt x="2337345" y="33660"/>
                  <a:pt x="2087914" y="26810"/>
                  <a:pt x="1965506" y="45719"/>
                </a:cubicBezTo>
                <a:cubicBezTo>
                  <a:pt x="1843098" y="64628"/>
                  <a:pt x="1522767" y="27451"/>
                  <a:pt x="1378407" y="45719"/>
                </a:cubicBezTo>
                <a:cubicBezTo>
                  <a:pt x="1234047" y="63987"/>
                  <a:pt x="940136" y="52375"/>
                  <a:pt x="740256" y="45719"/>
                </a:cubicBezTo>
                <a:cubicBezTo>
                  <a:pt x="540376" y="39063"/>
                  <a:pt x="260268" y="37927"/>
                  <a:pt x="0" y="45719"/>
                </a:cubicBezTo>
                <a:cubicBezTo>
                  <a:pt x="-643" y="23557"/>
                  <a:pt x="7" y="11076"/>
                  <a:pt x="0" y="0"/>
                </a:cubicBezTo>
                <a:close/>
              </a:path>
              <a:path w="5105211" h="45719" stroke="0" extrusionOk="0">
                <a:moveTo>
                  <a:pt x="0" y="0"/>
                </a:moveTo>
                <a:cubicBezTo>
                  <a:pt x="217079" y="7439"/>
                  <a:pt x="343592" y="26093"/>
                  <a:pt x="536047" y="0"/>
                </a:cubicBezTo>
                <a:cubicBezTo>
                  <a:pt x="728502" y="-26093"/>
                  <a:pt x="903251" y="134"/>
                  <a:pt x="1021042" y="0"/>
                </a:cubicBezTo>
                <a:cubicBezTo>
                  <a:pt x="1138833" y="-134"/>
                  <a:pt x="1410348" y="18660"/>
                  <a:pt x="1557089" y="0"/>
                </a:cubicBezTo>
                <a:cubicBezTo>
                  <a:pt x="1703830" y="-18660"/>
                  <a:pt x="1940804" y="-4804"/>
                  <a:pt x="2195241" y="0"/>
                </a:cubicBezTo>
                <a:cubicBezTo>
                  <a:pt x="2449678" y="4804"/>
                  <a:pt x="2677326" y="-33733"/>
                  <a:pt x="2884444" y="0"/>
                </a:cubicBezTo>
                <a:cubicBezTo>
                  <a:pt x="3091562" y="33733"/>
                  <a:pt x="3367989" y="-15618"/>
                  <a:pt x="3624700" y="0"/>
                </a:cubicBezTo>
                <a:cubicBezTo>
                  <a:pt x="3881411" y="15618"/>
                  <a:pt x="4011881" y="2143"/>
                  <a:pt x="4364955" y="0"/>
                </a:cubicBezTo>
                <a:cubicBezTo>
                  <a:pt x="4718030" y="-2143"/>
                  <a:pt x="4828272" y="-9407"/>
                  <a:pt x="5105211" y="0"/>
                </a:cubicBezTo>
                <a:cubicBezTo>
                  <a:pt x="5104608" y="18075"/>
                  <a:pt x="5105464" y="26055"/>
                  <a:pt x="5105211" y="45719"/>
                </a:cubicBezTo>
                <a:cubicBezTo>
                  <a:pt x="4854086" y="22647"/>
                  <a:pt x="4835266" y="57359"/>
                  <a:pt x="4569164" y="45719"/>
                </a:cubicBezTo>
                <a:cubicBezTo>
                  <a:pt x="4303062" y="34079"/>
                  <a:pt x="4059627" y="74956"/>
                  <a:pt x="3828908" y="45719"/>
                </a:cubicBezTo>
                <a:cubicBezTo>
                  <a:pt x="3598189" y="16482"/>
                  <a:pt x="3482253" y="50398"/>
                  <a:pt x="3343913" y="45719"/>
                </a:cubicBezTo>
                <a:cubicBezTo>
                  <a:pt x="3205573" y="41040"/>
                  <a:pt x="2851247" y="50689"/>
                  <a:pt x="2654710" y="45719"/>
                </a:cubicBezTo>
                <a:cubicBezTo>
                  <a:pt x="2458173" y="40749"/>
                  <a:pt x="2332969" y="50608"/>
                  <a:pt x="2067610" y="45719"/>
                </a:cubicBezTo>
                <a:cubicBezTo>
                  <a:pt x="1802251" y="40830"/>
                  <a:pt x="1748862" y="28083"/>
                  <a:pt x="1480511" y="45719"/>
                </a:cubicBezTo>
                <a:cubicBezTo>
                  <a:pt x="1212160" y="63355"/>
                  <a:pt x="998552" y="16628"/>
                  <a:pt x="740256" y="45719"/>
                </a:cubicBezTo>
                <a:cubicBezTo>
                  <a:pt x="481961" y="74810"/>
                  <a:pt x="242952" y="67895"/>
                  <a:pt x="0" y="45719"/>
                </a:cubicBezTo>
                <a:cubicBezTo>
                  <a:pt x="-1836" y="28927"/>
                  <a:pt x="-1676" y="12102"/>
                  <a:pt x="0" y="0"/>
                </a:cubicBezTo>
                <a:close/>
              </a:path>
            </a:pathLst>
          </a:custGeom>
          <a:solidFill>
            <a:srgbClr val="684E31"/>
          </a:solidFill>
          <a:ln w="41275" cap="rnd">
            <a:solidFill>
              <a:srgbClr val="684E31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139D524-80B8-6788-7205-7F9A18A04C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1" t="38142" r="11"/>
          <a:stretch/>
        </p:blipFill>
        <p:spPr>
          <a:xfrm>
            <a:off x="1" y="4105274"/>
            <a:ext cx="6772274" cy="2752723"/>
          </a:xfrm>
          <a:custGeom>
            <a:avLst/>
            <a:gdLst/>
            <a:ahLst/>
            <a:cxnLst/>
            <a:rect l="l" t="t" r="r" b="b"/>
            <a:pathLst>
              <a:path w="5909625" h="4141924">
                <a:moveTo>
                  <a:pt x="1823444" y="1329"/>
                </a:moveTo>
                <a:cubicBezTo>
                  <a:pt x="1893960" y="3895"/>
                  <a:pt x="1964367" y="10183"/>
                  <a:pt x="2034428" y="20181"/>
                </a:cubicBezTo>
                <a:cubicBezTo>
                  <a:pt x="2139449" y="36834"/>
                  <a:pt x="2245360" y="26532"/>
                  <a:pt x="2350889" y="19476"/>
                </a:cubicBezTo>
                <a:cubicBezTo>
                  <a:pt x="2478642" y="10867"/>
                  <a:pt x="2606268" y="6210"/>
                  <a:pt x="2734275" y="20323"/>
                </a:cubicBezTo>
                <a:cubicBezTo>
                  <a:pt x="2825326" y="30483"/>
                  <a:pt x="2916886" y="21029"/>
                  <a:pt x="3008193" y="15383"/>
                </a:cubicBezTo>
                <a:cubicBezTo>
                  <a:pt x="3103486" y="8045"/>
                  <a:pt x="3199137" y="8045"/>
                  <a:pt x="3294430" y="15383"/>
                </a:cubicBezTo>
                <a:cubicBezTo>
                  <a:pt x="3381546" y="22750"/>
                  <a:pt x="3469080" y="21000"/>
                  <a:pt x="3555904" y="10161"/>
                </a:cubicBezTo>
                <a:cubicBezTo>
                  <a:pt x="3657497" y="-1693"/>
                  <a:pt x="3759089" y="7480"/>
                  <a:pt x="3860682" y="16089"/>
                </a:cubicBezTo>
                <a:cubicBezTo>
                  <a:pt x="4039485" y="31472"/>
                  <a:pt x="4218161" y="24557"/>
                  <a:pt x="4396583" y="13266"/>
                </a:cubicBezTo>
                <a:cubicBezTo>
                  <a:pt x="4519422" y="6041"/>
                  <a:pt x="4642589" y="10007"/>
                  <a:pt x="4764856" y="25121"/>
                </a:cubicBezTo>
                <a:cubicBezTo>
                  <a:pt x="4813493" y="30483"/>
                  <a:pt x="4862258" y="29496"/>
                  <a:pt x="4911023" y="30483"/>
                </a:cubicBezTo>
                <a:cubicBezTo>
                  <a:pt x="4915721" y="30625"/>
                  <a:pt x="4920801" y="29108"/>
                  <a:pt x="4925690" y="28984"/>
                </a:cubicBezTo>
                <a:lnTo>
                  <a:pt x="4927821" y="30065"/>
                </a:lnTo>
                <a:lnTo>
                  <a:pt x="4960258" y="27641"/>
                </a:lnTo>
                <a:lnTo>
                  <a:pt x="4964870" y="27986"/>
                </a:lnTo>
                <a:lnTo>
                  <a:pt x="4964882" y="27978"/>
                </a:lnTo>
                <a:cubicBezTo>
                  <a:pt x="4969755" y="27908"/>
                  <a:pt x="4974899" y="29284"/>
                  <a:pt x="4979471" y="28790"/>
                </a:cubicBezTo>
                <a:cubicBezTo>
                  <a:pt x="5154578" y="12123"/>
                  <a:pt x="5330536" y="9611"/>
                  <a:pt x="5505974" y="21310"/>
                </a:cubicBezTo>
                <a:cubicBezTo>
                  <a:pt x="5586740" y="25614"/>
                  <a:pt x="5667442" y="25544"/>
                  <a:pt x="5748129" y="23092"/>
                </a:cubicBezTo>
                <a:lnTo>
                  <a:pt x="5892006" y="15658"/>
                </a:lnTo>
                <a:lnTo>
                  <a:pt x="5894187" y="91357"/>
                </a:lnTo>
                <a:cubicBezTo>
                  <a:pt x="5891252" y="119679"/>
                  <a:pt x="5887042" y="148001"/>
                  <a:pt x="5881429" y="176068"/>
                </a:cubicBezTo>
                <a:cubicBezTo>
                  <a:pt x="5868671" y="240494"/>
                  <a:pt x="5878112" y="303645"/>
                  <a:pt x="5888063" y="367433"/>
                </a:cubicBezTo>
                <a:cubicBezTo>
                  <a:pt x="5896291" y="414790"/>
                  <a:pt x="5896291" y="463218"/>
                  <a:pt x="5888063" y="510574"/>
                </a:cubicBezTo>
                <a:cubicBezTo>
                  <a:pt x="5868926" y="612636"/>
                  <a:pt x="5879515" y="714697"/>
                  <a:pt x="5889083" y="815610"/>
                </a:cubicBezTo>
                <a:cubicBezTo>
                  <a:pt x="5901841" y="951224"/>
                  <a:pt x="5908220" y="1085690"/>
                  <a:pt x="5876326" y="1220284"/>
                </a:cubicBezTo>
                <a:cubicBezTo>
                  <a:pt x="5856296" y="1304994"/>
                  <a:pt x="5872754" y="1390981"/>
                  <a:pt x="5883342" y="1475437"/>
                </a:cubicBezTo>
                <a:cubicBezTo>
                  <a:pt x="5891354" y="1538243"/>
                  <a:pt x="5892298" y="1601751"/>
                  <a:pt x="5886149" y="1664761"/>
                </a:cubicBezTo>
                <a:cubicBezTo>
                  <a:pt x="5876836" y="1760329"/>
                  <a:pt x="5880140" y="1856713"/>
                  <a:pt x="5895972" y="1951426"/>
                </a:cubicBezTo>
                <a:cubicBezTo>
                  <a:pt x="5905362" y="2004791"/>
                  <a:pt x="5901727" y="2059623"/>
                  <a:pt x="5885384" y="2111279"/>
                </a:cubicBezTo>
                <a:cubicBezTo>
                  <a:pt x="5861527" y="2185401"/>
                  <a:pt x="5875943" y="2261054"/>
                  <a:pt x="5885384" y="2335942"/>
                </a:cubicBezTo>
                <a:cubicBezTo>
                  <a:pt x="5899545" y="2453440"/>
                  <a:pt x="5916513" y="2570683"/>
                  <a:pt x="5906434" y="2689584"/>
                </a:cubicBezTo>
                <a:cubicBezTo>
                  <a:pt x="5904839" y="2722155"/>
                  <a:pt x="5900310" y="2754521"/>
                  <a:pt x="5892910" y="2786288"/>
                </a:cubicBezTo>
                <a:cubicBezTo>
                  <a:pt x="5859473" y="2908978"/>
                  <a:pt x="5857980" y="3038188"/>
                  <a:pt x="5888573" y="3161618"/>
                </a:cubicBezTo>
                <a:cubicBezTo>
                  <a:pt x="5920978" y="3294426"/>
                  <a:pt x="5914089" y="3426468"/>
                  <a:pt x="5880791" y="3558127"/>
                </a:cubicBezTo>
                <a:cubicBezTo>
                  <a:pt x="5844074" y="3697862"/>
                  <a:pt x="5840847" y="3844294"/>
                  <a:pt x="5871350" y="3985509"/>
                </a:cubicBezTo>
                <a:lnTo>
                  <a:pt x="5884107" y="4141924"/>
                </a:lnTo>
                <a:lnTo>
                  <a:pt x="0" y="4141924"/>
                </a:lnTo>
                <a:lnTo>
                  <a:pt x="0" y="18996"/>
                </a:lnTo>
                <a:lnTo>
                  <a:pt x="114789" y="16636"/>
                </a:lnTo>
                <a:cubicBezTo>
                  <a:pt x="229350" y="12949"/>
                  <a:pt x="343737" y="7904"/>
                  <a:pt x="457838" y="9315"/>
                </a:cubicBezTo>
                <a:cubicBezTo>
                  <a:pt x="553081" y="10444"/>
                  <a:pt x="648070" y="31612"/>
                  <a:pt x="743567" y="27661"/>
                </a:cubicBezTo>
                <a:cubicBezTo>
                  <a:pt x="1032979" y="16089"/>
                  <a:pt x="1322518" y="19899"/>
                  <a:pt x="1611803" y="4799"/>
                </a:cubicBezTo>
                <a:cubicBezTo>
                  <a:pt x="1682301" y="-85"/>
                  <a:pt x="1752927" y="-1238"/>
                  <a:pt x="1823444" y="1329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4C2E976-D658-63CD-BFF1-C173FAF02370}"/>
              </a:ext>
            </a:extLst>
          </p:cNvPr>
          <p:cNvSpPr txBox="1"/>
          <p:nvPr/>
        </p:nvSpPr>
        <p:spPr>
          <a:xfrm>
            <a:off x="6865672" y="612844"/>
            <a:ext cx="5223591" cy="563231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contourW="12700" prstMaterial="softEdge">
              <a:bevelT w="25400" h="38100"/>
              <a:contourClr>
                <a:schemeClr val="accent4">
                  <a:lumMod val="50000"/>
                </a:schemeClr>
              </a:contourClr>
            </a:sp3d>
          </a:bodyPr>
          <a:lstStyle/>
          <a:p>
            <a:pPr algn="ctr"/>
            <a:r>
              <a:rPr lang="es-ES" sz="36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“Dijo también: ‘Miren lo que oyen. Con la medida con que miden los medirán otros, y aun les será añadido. Al que tiene, se le dará; y al que no tiene, aun lo que tiene le será quitado’ ”</a:t>
            </a:r>
          </a:p>
          <a:p>
            <a:pPr algn="ctr">
              <a:spcBef>
                <a:spcPts val="1200"/>
              </a:spcBef>
            </a:pPr>
            <a:r>
              <a:rPr lang="es-ES" sz="28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(Marcos 4:24, 25)</a:t>
            </a:r>
            <a:endParaRPr lang="es-ES" sz="3600" b="1" dirty="0">
              <a:ln/>
              <a:solidFill>
                <a:srgbClr val="FFCE33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8654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85AB2CC-AA5C-E155-166E-5122B0AFD93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r="-3" b="9302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56894AA-02D3-3CD8-A5C4-60DE9D60AC3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0" b="8680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FEB45B7-E1C3-73C2-480D-C387C0D865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5" t="472" r="3227" b="-472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rgbClr val="5C7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A9C2B8A-DFD2-9DC4-08A7-EB530C379E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4065775"/>
            <a:ext cx="5001186" cy="2792224"/>
          </a:xfrm>
          <a:prstGeom prst="rect">
            <a:avLst/>
          </a:prstGeom>
          <a:solidFill>
            <a:srgbClr val="D6C1B2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275D649-E12C-54BE-02A4-46D574E8B017}"/>
              </a:ext>
            </a:extLst>
          </p:cNvPr>
          <p:cNvSpPr txBox="1"/>
          <p:nvPr/>
        </p:nvSpPr>
        <p:spPr>
          <a:xfrm>
            <a:off x="78459" y="4123059"/>
            <a:ext cx="4844268" cy="267765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500" b="1" dirty="0">
                <a:solidFill>
                  <a:srgbClr val="684E31"/>
                </a:solidFill>
                <a:latin typeface="Comic Sans MS" panose="030F0702030302020204" pitchFamily="66" charset="0"/>
              </a:rPr>
              <a:t>“Pero Jesús no le permitió, sino que le dijo: ‘Vete a tu casa, a los tuyos, y cuéntales las grandes cosas que el Señor ha hecho contigo y cómo tuvo compasión de ti’ ” </a:t>
            </a:r>
            <a:r>
              <a:rPr lang="es-ES" b="1" dirty="0">
                <a:solidFill>
                  <a:srgbClr val="684E31"/>
                </a:solidFill>
                <a:latin typeface="Comic Sans MS" panose="030F0702030302020204" pitchFamily="66" charset="0"/>
              </a:rPr>
              <a:t>(Marcos 5:19)</a:t>
            </a:r>
            <a:endParaRPr lang="es-ES" sz="2400" b="1" dirty="0">
              <a:solidFill>
                <a:srgbClr val="684E3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871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 descr="Imagen que contiene persona, edificio, hombre, tabla&#10;&#10;Descripción generada automáticamente">
            <a:extLst>
              <a:ext uri="{FF2B5EF4-FFF2-40B4-BE49-F238E27FC236}">
                <a16:creationId xmlns:a16="http://schemas.microsoft.com/office/drawing/2014/main" id="{4B21F042-59B9-1B3D-C2F6-5224176DA2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 r="-1" b="7326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5611406-0821-6F6E-8A52-33577DE5F030}"/>
              </a:ext>
            </a:extLst>
          </p:cNvPr>
          <p:cNvSpPr txBox="1"/>
          <p:nvPr/>
        </p:nvSpPr>
        <p:spPr>
          <a:xfrm>
            <a:off x="8234356" y="234542"/>
            <a:ext cx="3838569" cy="594008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ontrasting" dir="t"/>
            </a:scene3d>
            <a:sp3d extrusionH="57150" contourW="25400">
              <a:bevelT w="50800" h="38100" prst="riblet"/>
              <a:contourClr>
                <a:srgbClr val="854F0D"/>
              </a:contourClr>
            </a:sp3d>
          </a:bodyPr>
          <a:lstStyle/>
          <a:p>
            <a:pPr algn="ctr"/>
            <a:r>
              <a:rPr lang="es-ES" sz="3800" b="1" dirty="0">
                <a:ln w="22225">
                  <a:noFill/>
                  <a:prstDash val="solid"/>
                </a:ln>
                <a:solidFill>
                  <a:srgbClr val="EDA148"/>
                </a:solidFill>
                <a:latin typeface="Comic Sans MS" panose="030F0702030302020204" pitchFamily="66" charset="0"/>
              </a:rPr>
              <a:t>“Nada exterior al hombre puede entrar en él y contaminarlo. Más bien lo que sale del hombre es lo que lo contamina”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B22FC7D-A481-5B6D-BCAE-64D2B0968EBE}"/>
              </a:ext>
            </a:extLst>
          </p:cNvPr>
          <p:cNvSpPr txBox="1"/>
          <p:nvPr/>
        </p:nvSpPr>
        <p:spPr>
          <a:xfrm>
            <a:off x="8115297" y="6408740"/>
            <a:ext cx="40766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(Marcos 7:15)</a:t>
            </a:r>
            <a:endParaRPr lang="es-ES" sz="24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9949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E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3435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F18D49F-369D-EB35-57BB-A476E3457E6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625" r="1625"/>
          <a:stretch/>
        </p:blipFill>
        <p:spPr>
          <a:xfrm>
            <a:off x="279143" y="299509"/>
            <a:ext cx="7569457" cy="625898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90987" y="0"/>
            <a:ext cx="0" cy="685800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FF4B7FC9-E2E7-C36B-A0EB-F5C30F381ECE}"/>
              </a:ext>
            </a:extLst>
          </p:cNvPr>
          <p:cNvSpPr txBox="1"/>
          <p:nvPr/>
        </p:nvSpPr>
        <p:spPr>
          <a:xfrm>
            <a:off x="8296282" y="9971"/>
            <a:ext cx="3616575" cy="68480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s-ES" sz="3600" b="1" dirty="0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“Luego Jesús llamó a la gente y a sus discípulos, y les dijo: ‘Si alguno quiere venir en </a:t>
            </a:r>
            <a:r>
              <a:rPr lang="es-ES" sz="3600" b="1" dirty="0" err="1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pos</a:t>
            </a:r>
            <a:r>
              <a:rPr lang="es-ES" sz="3600" b="1" dirty="0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de mí, niéguese a sí mismo, tome su cruz y sígame’ ”</a:t>
            </a:r>
          </a:p>
          <a:p>
            <a:pPr algn="ctr">
              <a:spcBef>
                <a:spcPts val="1200"/>
              </a:spcBef>
            </a:pPr>
            <a:r>
              <a:rPr lang="es-ES" sz="2800" b="1" dirty="0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(Marcos 8:34)</a:t>
            </a:r>
            <a:endParaRPr lang="es-ES" sz="3600" b="1" dirty="0">
              <a:ln w="0"/>
              <a:solidFill>
                <a:srgbClr val="3BAB73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09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Un grupo de personas en medio de campo&#10;&#10;Descripción generada automáticamente con confianza media">
            <a:extLst>
              <a:ext uri="{FF2B5EF4-FFF2-40B4-BE49-F238E27FC236}">
                <a16:creationId xmlns:a16="http://schemas.microsoft.com/office/drawing/2014/main" id="{2E10C754-2586-D116-7419-FFAAA7C2C8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9" r="6329"/>
          <a:stretch/>
        </p:blipFill>
        <p:spPr>
          <a:xfrm>
            <a:off x="120006" y="176211"/>
            <a:ext cx="4204344" cy="26908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Grupo de personas sentadas&#10;&#10;Descripción generada automáticamente">
            <a:extLst>
              <a:ext uri="{FF2B5EF4-FFF2-40B4-BE49-F238E27FC236}">
                <a16:creationId xmlns:a16="http://schemas.microsoft.com/office/drawing/2014/main" id="{20BDC1B3-1271-6989-914F-85B1392EA8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451" y="176211"/>
            <a:ext cx="3710886" cy="23502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Un grupo de personas disfrazadas&#10;&#10;Descripción generada automáticamente con confianza media">
            <a:extLst>
              <a:ext uri="{FF2B5EF4-FFF2-40B4-BE49-F238E27FC236}">
                <a16:creationId xmlns:a16="http://schemas.microsoft.com/office/drawing/2014/main" id="{0370E9A4-2B16-07EA-E6EE-4BEE4F3DE0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68"/>
          <a:stretch/>
        </p:blipFill>
        <p:spPr>
          <a:xfrm>
            <a:off x="8243439" y="148239"/>
            <a:ext cx="3828555" cy="23502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n 14" descr="Un grupo de personas disfrazadas&#10;&#10;Descripción generada automáticamente con confianza baja">
            <a:extLst>
              <a:ext uri="{FF2B5EF4-FFF2-40B4-BE49-F238E27FC236}">
                <a16:creationId xmlns:a16="http://schemas.microsoft.com/office/drawing/2014/main" id="{D40903BC-9931-B354-355B-85DC7FF6BB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06" y="3052160"/>
            <a:ext cx="2785872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1873D47C-C0CC-E8CE-12A9-88D335A5ABE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" r="4296"/>
          <a:stretch/>
        </p:blipFill>
        <p:spPr>
          <a:xfrm>
            <a:off x="3158800" y="3052160"/>
            <a:ext cx="2742344" cy="36296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Imagen 20" descr="Imagen que contiene persona, gente, grupo, hombre&#10;&#10;Descripción generada automáticamente">
            <a:extLst>
              <a:ext uri="{FF2B5EF4-FFF2-40B4-BE49-F238E27FC236}">
                <a16:creationId xmlns:a16="http://schemas.microsoft.com/office/drawing/2014/main" id="{19CA7A4C-6E76-4A7C-F29B-9C9A68A6391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5" r="8275"/>
          <a:stretch/>
        </p:blipFill>
        <p:spPr>
          <a:xfrm>
            <a:off x="9329650" y="2705100"/>
            <a:ext cx="2742344" cy="40046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47111268-C08D-454E-69CB-205AAA84A935}"/>
              </a:ext>
            </a:extLst>
          </p:cNvPr>
          <p:cNvSpPr txBox="1"/>
          <p:nvPr/>
        </p:nvSpPr>
        <p:spPr>
          <a:xfrm>
            <a:off x="5901144" y="2608836"/>
            <a:ext cx="3428506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“Porque el Hijo del hombre tampoco vino para ser servido, sino para servir y dar su vida en rescate por muchos” 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(Marcos 10:45)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25" name="Imagen 24" descr="Grupo de personas sentadas alrededor de una mesa&#10;&#10;Descripción generada automáticamente con confianza media">
            <a:extLst>
              <a:ext uri="{FF2B5EF4-FFF2-40B4-BE49-F238E27FC236}">
                <a16:creationId xmlns:a16="http://schemas.microsoft.com/office/drawing/2014/main" id="{AFC533AC-13B6-749C-1D82-172F8213EC6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57"/>
          <a:stretch/>
        </p:blipFill>
        <p:spPr>
          <a:xfrm>
            <a:off x="6154066" y="4545735"/>
            <a:ext cx="2922660" cy="21640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7661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2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0670F43D-7866-B00E-1811-1622E08A44F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r="3261"/>
          <a:stretch/>
        </p:blipFill>
        <p:spPr>
          <a:xfrm>
            <a:off x="20" y="10"/>
            <a:ext cx="12191980" cy="5881026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4D73036-A30D-3A96-9F2B-BC8C611BC27D}"/>
              </a:ext>
            </a:extLst>
          </p:cNvPr>
          <p:cNvSpPr txBox="1"/>
          <p:nvPr/>
        </p:nvSpPr>
        <p:spPr>
          <a:xfrm>
            <a:off x="0" y="5900086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n w="10160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“Y cuando estén orando, si tienen algo contra alguien, perdónenlo, para que su Padre que está en los cielos perdone también sus ofensas” </a:t>
            </a:r>
            <a:r>
              <a:rPr lang="es-ES" b="1" dirty="0">
                <a:ln w="10160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(Marcos 11:25)</a:t>
            </a:r>
            <a:endParaRPr lang="es-ES" sz="2400" b="1" dirty="0">
              <a:ln w="10160">
                <a:noFill/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18614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33CCCC"/>
      </a:lt2>
      <a:accent1>
        <a:srgbClr val="339966"/>
      </a:accent1>
      <a:accent2>
        <a:srgbClr val="9900CC"/>
      </a:accent2>
      <a:accent3>
        <a:srgbClr val="FF3300"/>
      </a:accent3>
      <a:accent4>
        <a:srgbClr val="FFC000"/>
      </a:accent4>
      <a:accent5>
        <a:srgbClr val="0033CC"/>
      </a:accent5>
      <a:accent6>
        <a:srgbClr val="F5F01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911</TotalTime>
  <Words>528</Words>
  <Application>Microsoft Office PowerPoint</Application>
  <PresentationFormat>Panorámica</PresentationFormat>
  <Paragraphs>22</Paragraphs>
  <Slides>13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Aptos</vt:lpstr>
      <vt:lpstr>Aptos Display</vt:lpstr>
      <vt:lpstr>Arial</vt:lpstr>
      <vt:lpstr>Calibri</vt:lpstr>
      <vt:lpstr>Comic Sans MS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Isabel Laveda</dc:creator>
  <cp:lastModifiedBy>Sergio</cp:lastModifiedBy>
  <cp:revision>87</cp:revision>
  <dcterms:created xsi:type="dcterms:W3CDTF">2024-04-27T05:58:56Z</dcterms:created>
  <dcterms:modified xsi:type="dcterms:W3CDTF">2024-04-28T19:56:42Z</dcterms:modified>
</cp:coreProperties>
</file>